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Chemotherapy 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Day 1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Chemotherapy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Use of strong drugs to treat cancer</a:t>
            </a:r>
            <a:endParaRPr sz="4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Treatment based on type of cancer, and stage of cancer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762000" y="-46567"/>
            <a:ext cx="11480800" cy="2146301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Chemotherapy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762000" y="1810146"/>
            <a:ext cx="11480800" cy="696555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Prevent cancer from spreading</a:t>
            </a:r>
            <a:endParaRPr sz="5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Slow growth</a:t>
            </a:r>
            <a:endParaRPr sz="5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Kill metastases</a:t>
            </a:r>
            <a:endParaRPr sz="5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Relieve pain or blockages caused by cancer</a:t>
            </a:r>
            <a:endParaRPr sz="51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51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Kill cancer cells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Combination Chemotherapy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Using more than one chemo drug for treatment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Work together to kill more cancer cells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Administration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Pill or liquid orally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Flu shot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IV-most common</a:t>
            </a:r>
            <a:endParaRPr sz="45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5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some topical treatments and direct injections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When?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Given daily, weekly, monthly depending on cancer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Breaks between treatment cycles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rebuilds new healthy cells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regain strength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