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Chemotherapy 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Day 2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Corticosteroids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6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Used to kill cancer cells</a:t>
            </a:r>
            <a:endParaRPr sz="46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6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Anti-emetics</a:t>
            </a:r>
            <a:endParaRPr sz="46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6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used before other chemos to prevent allergic reactions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Chemotherapy 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2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Curative- eliminate all cancer cells to achieve permanent cure</a:t>
            </a:r>
            <a:endParaRPr sz="382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2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Adjuvant- kill cancer cells after therapy that cannot be detected</a:t>
            </a:r>
            <a:endParaRPr sz="382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2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Neoadjuvant-done before surgery to shrink tumor to make it operable</a:t>
            </a:r>
            <a:endParaRPr sz="382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2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Palliative- relieve symptoms, halt it, avoid complications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Chemotherapy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Destroy rapidly producing cells</a:t>
            </a:r>
            <a:endParaRPr sz="40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not “foreign” so your normal cells affected, too</a:t>
            </a:r>
            <a:endParaRPr sz="40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hair loss, nausea, ulcers, mouth sores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How does it work?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Work on CELLULAR level to prevent cell division and reproduction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Restrict DNA replication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Alkylating Agents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762000" y="2040466"/>
            <a:ext cx="11480800" cy="63627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Bind to and damage DNA to prevent cell division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work in all phases of cell cycle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treats leukemia, lymphoma, Hodgkin disease, multiple myeloma, sarcomas, lung, breast, ovarian cancer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 cause acute leukemia (RARE)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Antimetabolites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Interferes with DNA and RNA growth by substituting for building blocks for DNA and RNA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Damage cells in S phase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treat breast, ovarian, intestinal cancers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Antitumor Antibodies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Prevent DNA from uncoiling and interfere with DNA structure</a:t>
            </a:r>
            <a:endParaRPr sz="40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Anthracyclines- interfere with enzymes for DNA replication</a:t>
            </a:r>
            <a:endParaRPr sz="40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work in all phases of cell cycle</a:t>
            </a:r>
            <a:endParaRPr sz="40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 permanently damage heart if doses too high**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Topoisomerase Inhibitors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Interfere with enzymes that separate DNA strands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prevent DNA replication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treat leukemias, lung, ovarian, gastrointestinal cancers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secondary leukemia a possibility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Mitotic inhibitors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Stop mitosis and interfere with enzyme activity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Work best during M phase of cell cycle, can damage cells in all phases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Treat breast, lung, myelomas, lymphomas, leukemias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potential nerve damage**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