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5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"/><Relationship Id="rId3" Type="http://schemas.openxmlformats.org/officeDocument/2006/relationships/image" Target="../media/image8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tif"/><Relationship Id="rId3" Type="http://schemas.openxmlformats.org/officeDocument/2006/relationships/image" Target="../media/image10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Imaging Techniques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-1185334" y="-114300"/>
            <a:ext cx="11480801" cy="21463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MRI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677333" y="1384300"/>
            <a:ext cx="6660621" cy="779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Magnetic Resonance Imaging</a:t>
            </a:r>
            <a:endParaRPr sz="3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Uses magnetic fields and radio waves to create images</a:t>
            </a:r>
            <a:endParaRPr sz="3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Detailed images of organs, soft tissues, bone</a:t>
            </a:r>
            <a:endParaRPr sz="3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Clearer image than CT</a:t>
            </a:r>
          </a:p>
        </p:txBody>
      </p:sp>
      <p:pic>
        <p:nvPicPr>
          <p:cNvPr id="3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80816" y="2529416"/>
            <a:ext cx="5294447" cy="3523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MRI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Used with contrast dye to see brain tumors</a:t>
            </a:r>
            <a:endParaRPr sz="4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Sometimes differentiate between benign and malignant</a:t>
            </a:r>
            <a:endParaRPr sz="4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Specialized for breast with breast coils</a:t>
            </a:r>
            <a:endParaRPr sz="4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Between 45 minutes to 2 hours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6016" y="209550"/>
            <a:ext cx="6994360" cy="4654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56600" y="491066"/>
            <a:ext cx="3608907" cy="4374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8466" y="5065788"/>
            <a:ext cx="3042183" cy="3698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47416" y="5065788"/>
            <a:ext cx="2461078" cy="3698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Endoscopy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762000" y="2413000"/>
            <a:ext cx="6195286" cy="6362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long tube with camera and light</a:t>
            </a:r>
            <a:endParaRPr sz="51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inserted into anus, mouth, or incision</a:t>
            </a:r>
          </a:p>
        </p:txBody>
      </p:sp>
      <p:pic>
        <p:nvPicPr>
          <p:cNvPr id="4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18916" y="3291416"/>
            <a:ext cx="5037626" cy="3962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xfrm>
            <a:off x="762000" y="-351367"/>
            <a:ext cx="11480800" cy="2146301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Colonoscopy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xfrm>
            <a:off x="-50800" y="1196875"/>
            <a:ext cx="6484078" cy="735985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Camera inserted through anus into rectum to see colon</a:t>
            </a:r>
            <a:endParaRPr sz="4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CO2 pumped into colon to expand colon</a:t>
            </a:r>
            <a:endParaRPr sz="4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Begin at age 50, every 10 years after that unless increased risk of cancer</a:t>
            </a:r>
          </a:p>
        </p:txBody>
      </p:sp>
      <p:pic>
        <p:nvPicPr>
          <p:cNvPr id="5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90672" y="1377950"/>
            <a:ext cx="5423272" cy="4600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5683" y="6125633"/>
            <a:ext cx="5173250" cy="33990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Colonoscopy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762000" y="2413000"/>
            <a:ext cx="6822877" cy="6362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Look for polyps that could transform into cancer.</a:t>
            </a:r>
            <a:endParaRPr sz="4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Remove polyps</a:t>
            </a:r>
            <a:endParaRPr sz="4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Wait 10 years. </a:t>
            </a:r>
            <a:endParaRPr sz="4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Repeat.</a:t>
            </a:r>
          </a:p>
        </p:txBody>
      </p:sp>
      <p:pic>
        <p:nvPicPr>
          <p:cNvPr id="5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45350" y="1816100"/>
            <a:ext cx="5029236" cy="3767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51235" y="5848350"/>
            <a:ext cx="4617465" cy="36319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