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Tumorigenesis 3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Most human cancers take decades to develop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ex) risk of dying from colon cancer is 1000 times higher in a 70 year old man than a 10 year old boy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Microenvironment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406399" y="2374900"/>
            <a:ext cx="5384801" cy="6807201"/>
          </a:xfrm>
          <a:prstGeom prst="rect">
            <a:avLst/>
          </a:prstGeom>
        </p:spPr>
        <p:txBody>
          <a:bodyPr/>
          <a:lstStyle/>
          <a:p>
            <a:pPr lvl="0" marL="342899" indent="-342899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Normal cells, molecules, and blood vessels surrounding and feeding a tumor cell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899" indent="-342899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Dynamic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 marL="342899" indent="-342899"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Determines how tumor grows and spreads</a:t>
            </a:r>
          </a:p>
        </p:txBody>
      </p:sp>
      <p:pic>
        <p:nvPicPr>
          <p:cNvPr id="4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9516" y="3346032"/>
            <a:ext cx="6785306" cy="4864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Hypoxia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524933" y="2374900"/>
            <a:ext cx="6581313" cy="6807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As tumor grows larger, it gets further away from blood supply</a:t>
            </a:r>
            <a:endParaRPr sz="4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lack of blood means lack of oxygen</a:t>
            </a:r>
            <a:endParaRPr sz="4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leads to genetic instability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8527" y="3615446"/>
            <a:ext cx="6360546" cy="4326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Hypoxia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62000" y="2412999"/>
            <a:ext cx="5096471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Lack of oxygen means cells under aerobic glycolysis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produce lactate</a:t>
            </a:r>
          </a:p>
        </p:txBody>
      </p:sp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3860" y="3192113"/>
            <a:ext cx="6360546" cy="4326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Hypoxia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711199" y="2419349"/>
            <a:ext cx="5729289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extracellular environment becomes acidic</a:t>
            </a:r>
            <a:endParaRPr sz="47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7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 environment remains neutral</a:t>
            </a:r>
          </a:p>
        </p:txBody>
      </p:sp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7594" y="3437646"/>
            <a:ext cx="6360546" cy="4326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Necrosis!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Cells in hypoxic environment prone to necrosis (cell death due to injury or toxins)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necrotic tumors can indicate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fast growing cancer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chemo is working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immune system is fighting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