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Angiogenesis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3" name="figure 13-34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550" y="5206999"/>
            <a:ext cx="6169026" cy="4030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figure 13-34b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18669" y="1286385"/>
            <a:ext cx="8494011" cy="32546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Angiogenesis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b="1" sz="47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Fundamental</a:t>
            </a:r>
            <a:r>
              <a:rPr sz="47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 step in converting cancerous cell from benign to malignant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Angiogenesis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762000" y="1844013"/>
            <a:ext cx="11480800" cy="693168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Tumors require access to circulation to grow and survive</a:t>
            </a:r>
            <a:endParaRPr sz="46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obtain oxygen and nutrients, and remove carbon dioxide and metabolic wastes</a:t>
            </a:r>
            <a:endParaRPr sz="46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0.2 mm, the distance that oxygen can diffuse through living masses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Angiogenesis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1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Tumor cells further than .2 mm away—&gt; necrosis</a:t>
            </a:r>
            <a:endParaRPr sz="41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8">
              <a:defRPr sz="1800">
                <a:solidFill>
                  <a:srgbClr val="000000"/>
                </a:solidFill>
                <a:effectLst/>
              </a:defRPr>
            </a:pPr>
            <a:r>
              <a:rPr sz="41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OR</a:t>
            </a:r>
            <a:endParaRPr sz="41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1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Angiogenesis!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Experiment!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7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Implant tumors in ears of lab rabbits</a:t>
            </a:r>
            <a:endParaRPr sz="37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7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Within DAYS- dense capillary network form on implanted tumor</a:t>
            </a:r>
          </a:p>
        </p:txBody>
      </p:sp>
      <p:pic>
        <p:nvPicPr>
          <p:cNvPr id="4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84911" y="3280443"/>
            <a:ext cx="6527778" cy="31927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Angiogenesis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vascular endothelial growth factor- protein that stimulates angiogenesis</a:t>
            </a:r>
            <a:endParaRPr sz="4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VEGF over-expressed </a:t>
            </a:r>
            <a:endParaRPr sz="4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cancers are able to grow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Angiogenic Factors</a:t>
            </a:r>
          </a:p>
        </p:txBody>
      </p:sp>
      <p:pic>
        <p:nvPicPr>
          <p:cNvPr id="49" name="table 13-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6565" y="2605889"/>
            <a:ext cx="10491670" cy="60404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Angiogenesis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xfrm>
            <a:off x="762000" y="2413000"/>
            <a:ext cx="6096199" cy="63627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Blood vessels grow toward tumor</a:t>
            </a:r>
          </a:p>
        </p:txBody>
      </p:sp>
      <p:pic>
        <p:nvPicPr>
          <p:cNvPr id="53" name="figure 13-32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19723" y="2757487"/>
            <a:ext cx="5809344" cy="5686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Angiogenesis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Leaky blood vessels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large capillary diameter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chaotic layout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dead end, circle back and attach to themselves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xfrm>
            <a:off x="762000" y="-385234"/>
            <a:ext cx="11480800" cy="2146301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Capillary Leakiness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762000" y="6424943"/>
            <a:ext cx="11480800" cy="2350758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0" name="figure 13-15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7333" y="1625600"/>
            <a:ext cx="8723743" cy="43311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