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media/image1.jpeg" ContentType="image/jpe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</p:sldIdLst>
  <p:sldSz cx="13004800" cy="9753600"/>
  <p:notesSz cx="6858000" cy="9144000"/>
  <p:defaultTextStyle>
    <a:lvl1pPr algn="ctr" defTabSz="584200">
      <a:defRPr sz="3800">
        <a:solidFill>
          <a:srgbClr val="EBEBEB"/>
        </a:solidFill>
        <a:effectLst>
          <a:outerShdw sx="100000" sy="100000" kx="0" ky="0" algn="b" rotWithShape="0" blurRad="50800" dist="25400" dir="5400000">
            <a:srgbClr val="000000"/>
          </a:outerShdw>
        </a:effectLst>
        <a:latin typeface="Helvetica Neue Medium"/>
        <a:ea typeface="Helvetica Neue Medium"/>
        <a:cs typeface="Helvetica Neue Medium"/>
        <a:sym typeface="Helvetica Neue Medium"/>
      </a:defRPr>
    </a:lvl1pPr>
    <a:lvl2pPr indent="228600" algn="ctr" defTabSz="584200">
      <a:defRPr sz="3800">
        <a:solidFill>
          <a:srgbClr val="EBEBEB"/>
        </a:solidFill>
        <a:effectLst>
          <a:outerShdw sx="100000" sy="100000" kx="0" ky="0" algn="b" rotWithShape="0" blurRad="50800" dist="25400" dir="5400000">
            <a:srgbClr val="000000"/>
          </a:outerShdw>
        </a:effectLst>
        <a:latin typeface="Helvetica Neue Medium"/>
        <a:ea typeface="Helvetica Neue Medium"/>
        <a:cs typeface="Helvetica Neue Medium"/>
        <a:sym typeface="Helvetica Neue Medium"/>
      </a:defRPr>
    </a:lvl2pPr>
    <a:lvl3pPr indent="457200" algn="ctr" defTabSz="584200">
      <a:defRPr sz="3800">
        <a:solidFill>
          <a:srgbClr val="EBEBEB"/>
        </a:solidFill>
        <a:effectLst>
          <a:outerShdw sx="100000" sy="100000" kx="0" ky="0" algn="b" rotWithShape="0" blurRad="50800" dist="25400" dir="5400000">
            <a:srgbClr val="000000"/>
          </a:outerShdw>
        </a:effectLst>
        <a:latin typeface="Helvetica Neue Medium"/>
        <a:ea typeface="Helvetica Neue Medium"/>
        <a:cs typeface="Helvetica Neue Medium"/>
        <a:sym typeface="Helvetica Neue Medium"/>
      </a:defRPr>
    </a:lvl3pPr>
    <a:lvl4pPr indent="685800" algn="ctr" defTabSz="584200">
      <a:defRPr sz="3800">
        <a:solidFill>
          <a:srgbClr val="EBEBEB"/>
        </a:solidFill>
        <a:effectLst>
          <a:outerShdw sx="100000" sy="100000" kx="0" ky="0" algn="b" rotWithShape="0" blurRad="50800" dist="25400" dir="5400000">
            <a:srgbClr val="000000"/>
          </a:outerShdw>
        </a:effectLst>
        <a:latin typeface="Helvetica Neue Medium"/>
        <a:ea typeface="Helvetica Neue Medium"/>
        <a:cs typeface="Helvetica Neue Medium"/>
        <a:sym typeface="Helvetica Neue Medium"/>
      </a:defRPr>
    </a:lvl4pPr>
    <a:lvl5pPr indent="914400" algn="ctr" defTabSz="584200">
      <a:defRPr sz="3800">
        <a:solidFill>
          <a:srgbClr val="EBEBEB"/>
        </a:solidFill>
        <a:effectLst>
          <a:outerShdw sx="100000" sy="100000" kx="0" ky="0" algn="b" rotWithShape="0" blurRad="50800" dist="25400" dir="5400000">
            <a:srgbClr val="000000"/>
          </a:outerShdw>
        </a:effectLst>
        <a:latin typeface="Helvetica Neue Medium"/>
        <a:ea typeface="Helvetica Neue Medium"/>
        <a:cs typeface="Helvetica Neue Medium"/>
        <a:sym typeface="Helvetica Neue Medium"/>
      </a:defRPr>
    </a:lvl5pPr>
    <a:lvl6pPr indent="1143000" algn="ctr" defTabSz="584200">
      <a:defRPr sz="3800">
        <a:solidFill>
          <a:srgbClr val="EBEBEB"/>
        </a:solidFill>
        <a:effectLst>
          <a:outerShdw sx="100000" sy="100000" kx="0" ky="0" algn="b" rotWithShape="0" blurRad="50800" dist="25400" dir="5400000">
            <a:srgbClr val="000000"/>
          </a:outerShdw>
        </a:effectLst>
        <a:latin typeface="Helvetica Neue Medium"/>
        <a:ea typeface="Helvetica Neue Medium"/>
        <a:cs typeface="Helvetica Neue Medium"/>
        <a:sym typeface="Helvetica Neue Medium"/>
      </a:defRPr>
    </a:lvl6pPr>
    <a:lvl7pPr indent="1371600" algn="ctr" defTabSz="584200">
      <a:defRPr sz="3800">
        <a:solidFill>
          <a:srgbClr val="EBEBEB"/>
        </a:solidFill>
        <a:effectLst>
          <a:outerShdw sx="100000" sy="100000" kx="0" ky="0" algn="b" rotWithShape="0" blurRad="50800" dist="25400" dir="5400000">
            <a:srgbClr val="000000"/>
          </a:outerShdw>
        </a:effectLst>
        <a:latin typeface="Helvetica Neue Medium"/>
        <a:ea typeface="Helvetica Neue Medium"/>
        <a:cs typeface="Helvetica Neue Medium"/>
        <a:sym typeface="Helvetica Neue Medium"/>
      </a:defRPr>
    </a:lvl7pPr>
    <a:lvl8pPr indent="1600200" algn="ctr" defTabSz="584200">
      <a:defRPr sz="3800">
        <a:solidFill>
          <a:srgbClr val="EBEBEB"/>
        </a:solidFill>
        <a:effectLst>
          <a:outerShdw sx="100000" sy="100000" kx="0" ky="0" algn="b" rotWithShape="0" blurRad="50800" dist="25400" dir="5400000">
            <a:srgbClr val="000000"/>
          </a:outerShdw>
        </a:effectLst>
        <a:latin typeface="Helvetica Neue Medium"/>
        <a:ea typeface="Helvetica Neue Medium"/>
        <a:cs typeface="Helvetica Neue Medium"/>
        <a:sym typeface="Helvetica Neue Medium"/>
      </a:defRPr>
    </a:lvl8pPr>
    <a:lvl9pPr indent="1828800" algn="ctr" defTabSz="584200">
      <a:defRPr sz="3800">
        <a:solidFill>
          <a:srgbClr val="EBEBEB"/>
        </a:solidFill>
        <a:effectLst>
          <a:outerShdw sx="100000" sy="100000" kx="0" ky="0" algn="b" rotWithShape="0" blurRad="50800" dist="25400" dir="5400000">
            <a:srgbClr val="000000"/>
          </a:outerShdw>
        </a:effectLst>
        <a:latin typeface="Helvetica Neue Medium"/>
        <a:ea typeface="Helvetica Neue Medium"/>
        <a:cs typeface="Helvetica Neue Medium"/>
        <a:sym typeface="Helvetica Neue Medium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6350" cap="flat">
              <a:solidFill>
                <a:srgbClr val="F0F0F0"/>
              </a:solidFill>
              <a:prstDash val="solid"/>
              <a:miter lim="400000"/>
            </a:ln>
          </a:top>
          <a:bottom>
            <a:ln w="6350" cap="flat">
              <a:solidFill>
                <a:srgbClr val="F0F0F0"/>
              </a:solidFill>
              <a:prstDash val="solid"/>
              <a:miter lim="400000"/>
            </a:ln>
          </a:bottom>
          <a:insideH>
            <a:ln w="6350" cap="flat">
              <a:solidFill>
                <a:srgbClr val="F0F0F0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6D6D6D">
              <a:alpha val="41000"/>
            </a:srgbClr>
          </a:solidFill>
        </a:fill>
      </a:tcStyle>
    </a:wholeTbl>
    <a:band2H>
      <a:tcTxStyle b="def" i="def"/>
      <a:tcStyle>
        <a:tcBdr/>
        <a:fill>
          <a:solidFill>
            <a:srgbClr val="4E4E4E">
              <a:alpha val="41000"/>
            </a:srgbClr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solidFill>
                <a:srgbClr val="F0F0F0"/>
              </a:solidFill>
              <a:prstDash val="solid"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6350" cap="flat">
              <a:solidFill>
                <a:srgbClr val="F0F0F0"/>
              </a:solidFill>
              <a:prstDash val="solid"/>
              <a:miter lim="400000"/>
            </a:ln>
          </a:top>
          <a:bottom>
            <a:ln w="6350" cap="flat">
              <a:solidFill>
                <a:srgbClr val="F0F0F0"/>
              </a:solidFill>
              <a:prstDash val="solid"/>
              <a:miter lim="400000"/>
            </a:ln>
          </a:bottom>
          <a:insideH>
            <a:ln w="6350" cap="flat">
              <a:solidFill>
                <a:srgbClr val="F0F0F0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656565">
              <a:alpha val="75000"/>
            </a:srgbClr>
          </a:solidFill>
        </a:fill>
      </a:tcStyle>
    </a:firstCol>
    <a:lastRow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F0F0F0"/>
              </a:solidFill>
              <a:prstDash val="solid"/>
              <a:miter lim="400000"/>
            </a:ln>
          </a:top>
          <a:bottom>
            <a:ln w="12700" cap="flat">
              <a:solidFill>
                <a:srgbClr val="F0F0F0"/>
              </a:solidFill>
              <a:prstDash val="solid"/>
              <a:miter lim="400000"/>
            </a:ln>
          </a:bottom>
          <a:insideH>
            <a:ln w="12700" cap="flat">
              <a:solidFill>
                <a:srgbClr val="F3F1DF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1861A1">
              <a:alpha val="80000"/>
            </a:srgbClr>
          </a:solidFill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F0F0F0"/>
              </a:solidFill>
              <a:prstDash val="solid"/>
              <a:miter lim="400000"/>
            </a:ln>
          </a:top>
          <a:bottom>
            <a:ln w="25400" cap="flat">
              <a:solidFill>
                <a:srgbClr val="F0F0F0"/>
              </a:solidFill>
              <a:prstDash val="solid"/>
              <a:miter lim="400000"/>
            </a:ln>
          </a:bottom>
          <a:insideH>
            <a:ln w="12700" cap="flat">
              <a:solidFill>
                <a:srgbClr val="F3F1DF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1861A1">
              <a:alpha val="80000"/>
            </a:srgbClr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6D6D6D">
              <a:alpha val="41000"/>
            </a:srgbClr>
          </a:solidFill>
        </a:fill>
      </a:tcStyle>
    </a:wholeTbl>
    <a:band2H>
      <a:tcTxStyle b="def" i="def"/>
      <a:tcStyle>
        <a:tcBdr/>
        <a:fill>
          <a:solidFill>
            <a:srgbClr val="909090">
              <a:alpha val="41000"/>
            </a:srgbClr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6350" cap="flat">
              <a:solidFill>
                <a:srgbClr val="484745"/>
              </a:solidFill>
              <a:prstDash val="solid"/>
              <a:miter lim="400000"/>
            </a:ln>
          </a:left>
          <a:right>
            <a:ln w="6350" cap="flat">
              <a:solidFill>
                <a:srgbClr val="5E5D5B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6350" cap="flat">
              <a:solidFill>
                <a:srgbClr val="5E5D5B"/>
              </a:solidFill>
              <a:prstDash val="solid"/>
              <a:miter lim="400000"/>
            </a:ln>
          </a:insideV>
        </a:tcBdr>
      </a:tcStyle>
    </a:firstCol>
    <a:lastRow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solidFill>
                <a:srgbClr val="714717"/>
              </a:solidFill>
              <a:prstDash val="solid"/>
              <a:miter lim="400000"/>
            </a:ln>
          </a:left>
          <a:right>
            <a:ln w="12700" cap="flat">
              <a:solidFill>
                <a:srgbClr val="714717"/>
              </a:solidFill>
              <a:prstDash val="solid"/>
              <a:miter lim="400000"/>
            </a:ln>
          </a:right>
          <a:top>
            <a:ln w="6350" cap="flat">
              <a:solidFill>
                <a:srgbClr val="5E5D5B"/>
              </a:solidFill>
              <a:prstDash val="solid"/>
              <a:miter lim="400000"/>
            </a:ln>
          </a:top>
          <a:bottom>
            <a:ln w="6350" cap="flat">
              <a:solidFill>
                <a:srgbClr val="484745"/>
              </a:solidFill>
              <a:prstDash val="solid"/>
              <a:miter lim="400000"/>
            </a:ln>
          </a:bottom>
          <a:insideH>
            <a:ln w="12700" cap="flat">
              <a:solidFill>
                <a:srgbClr val="714717"/>
              </a:solidFill>
              <a:prstDash val="solid"/>
              <a:miter lim="400000"/>
            </a:ln>
          </a:insideH>
          <a:insideV>
            <a:ln w="12700" cap="flat">
              <a:solidFill>
                <a:srgbClr val="714717"/>
              </a:solidFill>
              <a:prstDash val="solid"/>
              <a:miter lim="400000"/>
            </a:ln>
          </a:insideV>
        </a:tcBdr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solidFill>
                <a:srgbClr val="714717"/>
              </a:solidFill>
              <a:prstDash val="solid"/>
              <a:miter lim="400000"/>
            </a:ln>
          </a:left>
          <a:right>
            <a:ln w="12700" cap="flat">
              <a:solidFill>
                <a:srgbClr val="714717"/>
              </a:solidFill>
              <a:prstDash val="solid"/>
              <a:miter lim="400000"/>
            </a:ln>
          </a:right>
          <a:top>
            <a:ln w="6350" cap="flat">
              <a:solidFill>
                <a:srgbClr val="484745"/>
              </a:solidFill>
              <a:prstDash val="solid"/>
              <a:miter lim="400000"/>
            </a:ln>
          </a:top>
          <a:bottom>
            <a:ln w="6350" cap="flat">
              <a:solidFill>
                <a:srgbClr val="5E5D5B"/>
              </a:solidFill>
              <a:prstDash val="solid"/>
              <a:miter lim="400000"/>
            </a:ln>
          </a:bottom>
          <a:insideH>
            <a:ln w="12700" cap="flat">
              <a:solidFill>
                <a:srgbClr val="714717"/>
              </a:solidFill>
              <a:prstDash val="solid"/>
              <a:miter lim="400000"/>
            </a:ln>
          </a:insideH>
          <a:insideV>
            <a:ln w="12700" cap="flat">
              <a:solidFill>
                <a:srgbClr val="714717"/>
              </a:solidFill>
              <a:prstDash val="solid"/>
              <a:miter lim="400000"/>
            </a:ln>
          </a:insideV>
        </a:tcBdr>
      </a:tcStyle>
    </a:firstRow>
  </a:tblStyle>
  <a:tblStyle styleId="{EEE7283C-3CF3-47DC-8721-378D4A62B228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F3F1DF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F3F1DF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F3F1DF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4D4D4D"/>
          </a:solidFill>
        </a:fill>
      </a:tcStyle>
    </a:wholeTbl>
    <a:band2H>
      <a:tcTxStyle b="def" i="def"/>
      <a:tcStyle>
        <a:tcBdr/>
        <a:fill>
          <a:solidFill>
            <a:srgbClr val="5A5A5A"/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solidFill>
                <a:srgbClr val="F3F1DF"/>
              </a:solidFill>
              <a:prstDash val="solid"/>
              <a:miter lim="400000"/>
            </a:ln>
          </a:left>
          <a:right>
            <a:ln w="12700" cap="flat">
              <a:solidFill>
                <a:srgbClr val="F3F1DF"/>
              </a:solidFill>
              <a:prstDash val="solid"/>
              <a:miter lim="400000"/>
            </a:ln>
          </a:right>
          <a:top>
            <a:ln w="12700" cap="flat">
              <a:solidFill>
                <a:srgbClr val="F3F1DF"/>
              </a:solidFill>
              <a:prstDash val="solid"/>
              <a:miter lim="400000"/>
            </a:ln>
          </a:top>
          <a:bottom>
            <a:ln w="12700" cap="flat">
              <a:solidFill>
                <a:srgbClr val="F3F1DF"/>
              </a:solidFill>
              <a:prstDash val="solid"/>
              <a:miter lim="400000"/>
            </a:ln>
          </a:bottom>
          <a:insideH>
            <a:ln w="12700" cap="flat">
              <a:solidFill>
                <a:srgbClr val="F3F1DF"/>
              </a:solidFill>
              <a:prstDash val="solid"/>
              <a:miter lim="400000"/>
            </a:ln>
          </a:insideH>
          <a:insideV>
            <a:ln w="12700" cap="flat">
              <a:solidFill>
                <a:srgbClr val="F3F1DF"/>
              </a:solidFill>
              <a:prstDash val="solid"/>
              <a:miter lim="400000"/>
            </a:ln>
          </a:insideV>
        </a:tcBdr>
        <a:fill>
          <a:solidFill>
            <a:srgbClr val="1A8F00"/>
          </a:solidFill>
        </a:fill>
      </a:tcStyle>
    </a:firstCol>
    <a:lastRow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F3F1DF"/>
              </a:solidFill>
              <a:prstDash val="solid"/>
              <a:miter lim="400000"/>
            </a:ln>
          </a:top>
          <a:bottom>
            <a:ln w="12700" cap="flat">
              <a:solidFill>
                <a:srgbClr val="F3F1DF"/>
              </a:solidFill>
              <a:prstDash val="solid"/>
              <a:miter lim="400000"/>
            </a:ln>
          </a:bottom>
          <a:insideH>
            <a:ln w="12700" cap="flat">
              <a:solidFill>
                <a:srgbClr val="F3F1DF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F3F1DF"/>
              </a:solidFill>
              <a:prstDash val="solid"/>
              <a:miter lim="400000"/>
            </a:ln>
          </a:top>
          <a:bottom>
            <a:ln w="12700" cap="flat">
              <a:solidFill>
                <a:srgbClr val="F3F1DF"/>
              </a:solidFill>
              <a:prstDash val="solid"/>
              <a:miter lim="400000"/>
            </a:ln>
          </a:bottom>
          <a:insideH>
            <a:ln w="12700" cap="flat">
              <a:solidFill>
                <a:srgbClr val="F3F1DF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</a:tcStyle>
    </a:firstRow>
  </a:tblStyle>
  <a:tblStyle styleId="{CF821DB8-F4EB-4A41-A1BA-3FCAFE7338EE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6D6D6D"/>
          </a:solidFill>
        </a:fill>
      </a:tcStyle>
    </a:wholeTbl>
    <a:band2H>
      <a:tcTxStyle b="def" i="def"/>
      <a:tcStyle>
        <a:tcBdr/>
        <a:fill>
          <a:solidFill>
            <a:srgbClr val="7D7D7D"/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C0C0C0"/>
              </a:solidFill>
              <a:prstDash val="solid"/>
              <a:miter lim="400000"/>
            </a:ln>
          </a:top>
          <a:bottom>
            <a:ln w="12700" cap="flat">
              <a:solidFill>
                <a:srgbClr val="C0C0C0"/>
              </a:solidFill>
              <a:prstDash val="solid"/>
              <a:miter lim="400000"/>
            </a:ln>
          </a:bottom>
          <a:insideH>
            <a:ln w="12700" cap="flat">
              <a:solidFill>
                <a:srgbClr val="C0C0C0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5C5C5B"/>
          </a:solidFill>
        </a:fill>
      </a:tcStyle>
    </a:firstCol>
    <a:lastRow>
      <a:tcTxStyle b="off" i="off">
        <a:font>
          <a:latin typeface="Helvetica Neue Medium"/>
          <a:ea typeface="Helvetica Neue Medium"/>
          <a:cs typeface="Helvetica Neue Medium"/>
        </a:font>
        <a:srgbClr val="282828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C0C0C0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A2A7A9"/>
          </a:solidFill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C0C0C0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D03317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6350" cap="flat">
              <a:solidFill>
                <a:srgbClr val="FFFFFF"/>
              </a:solidFill>
              <a:prstDash val="solid"/>
              <a:miter lim="400000"/>
            </a:ln>
          </a:top>
          <a:bottom>
            <a:ln w="6350" cap="flat">
              <a:solidFill>
                <a:srgbClr val="FFFFFF"/>
              </a:solidFill>
              <a:prstDash val="solid"/>
              <a:miter lim="400000"/>
            </a:ln>
          </a:bottom>
          <a:insideH>
            <a:ln w="635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5D5D5D"/>
          </a:solidFill>
        </a:fill>
      </a:tcStyle>
    </a:wholeTbl>
    <a:band2H>
      <a:tcTxStyle b="def" i="def"/>
      <a:tcStyle>
        <a:tcBdr/>
        <a:fill>
          <a:solidFill>
            <a:srgbClr val="696969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6350" cap="flat">
              <a:solidFill>
                <a:srgbClr val="FFFFFF"/>
              </a:solidFill>
              <a:prstDash val="solid"/>
              <a:miter lim="400000"/>
            </a:ln>
          </a:right>
          <a:top>
            <a:ln w="6350" cap="flat">
              <a:solidFill>
                <a:srgbClr val="FFFFFF"/>
              </a:solidFill>
              <a:prstDash val="solid"/>
              <a:miter lim="400000"/>
            </a:ln>
          </a:top>
          <a:bottom>
            <a:ln w="6350" cap="flat">
              <a:solidFill>
                <a:srgbClr val="FFFFFF"/>
              </a:solidFill>
              <a:prstDash val="solid"/>
              <a:miter lim="400000"/>
            </a:ln>
          </a:bottom>
          <a:insideH>
            <a:ln w="6350" cap="flat">
              <a:solidFill>
                <a:srgbClr val="FFFFFF"/>
              </a:solidFill>
              <a:prstDash val="solid"/>
              <a:miter lim="400000"/>
            </a:ln>
          </a:insideH>
          <a:insideV>
            <a:ln w="635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87878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635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635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787878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6350" cap="flat">
              <a:solidFill>
                <a:srgbClr val="F0F0F0"/>
              </a:solidFill>
              <a:prstDash val="solid"/>
              <a:miter lim="400000"/>
            </a:ln>
          </a:top>
          <a:bottom>
            <a:ln w="6350" cap="flat">
              <a:solidFill>
                <a:srgbClr val="F0F0F0"/>
              </a:solidFill>
              <a:prstDash val="solid"/>
              <a:miter lim="400000"/>
            </a:ln>
          </a:bottom>
          <a:insideH>
            <a:ln w="6350" cap="flat">
              <a:solidFill>
                <a:srgbClr val="F0F0F0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00000">
              <a:alpha val="10000"/>
            </a:srgbClr>
          </a:solidFill>
        </a:fill>
      </a:tcStyle>
    </a:wholeTbl>
    <a:band2H>
      <a:tcTxStyle b="def" i="def"/>
      <a:tcStyle>
        <a:tcBdr/>
        <a:fill>
          <a:solidFill>
            <a:srgbClr val="888888">
              <a:alpha val="10000"/>
            </a:srgbClr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25400" cap="flat">
              <a:solidFill>
                <a:srgbClr val="F0F0F0"/>
              </a:solidFill>
              <a:prstDash val="solid"/>
              <a:miter lim="400000"/>
            </a:ln>
          </a:right>
          <a:top>
            <a:ln w="6350" cap="flat">
              <a:solidFill>
                <a:srgbClr val="F0F0F0"/>
              </a:solidFill>
              <a:prstDash val="solid"/>
              <a:miter lim="400000"/>
            </a:ln>
          </a:top>
          <a:bottom>
            <a:ln w="6350" cap="flat">
              <a:solidFill>
                <a:srgbClr val="F0F0F0"/>
              </a:solidFill>
              <a:prstDash val="solid"/>
              <a:miter lim="400000"/>
            </a:ln>
          </a:bottom>
          <a:insideH>
            <a:ln w="6350" cap="flat">
              <a:solidFill>
                <a:srgbClr val="F0F0F0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Col>
    <a:lastRow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F0F0F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6350" cap="flat">
              <a:solidFill>
                <a:srgbClr val="F0F0F0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25400" cap="flat">
              <a:solidFill>
                <a:srgbClr val="F0F0F0"/>
              </a:solidFill>
              <a:prstDash val="solid"/>
              <a:miter lim="400000"/>
            </a:ln>
          </a:bottom>
          <a:insideH>
            <a:ln w="6350" cap="flat">
              <a:solidFill>
                <a:srgbClr val="F0F0F0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30" name="Shape 30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1pPr>
    <a:lvl2pPr indent="2286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2pPr>
    <a:lvl3pPr indent="4572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3pPr>
    <a:lvl4pPr indent="6858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4pPr>
    <a:lvl5pPr indent="9144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5pPr>
    <a:lvl6pPr indent="11430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6pPr>
    <a:lvl7pPr indent="13716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7pPr>
    <a:lvl8pPr indent="16002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8pPr>
    <a:lvl9pPr indent="18288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/>
          <p:nvPr>
            <p:ph type="title"/>
          </p:nvPr>
        </p:nvSpPr>
        <p:spPr>
          <a:xfrm>
            <a:off x="762000" y="2463800"/>
            <a:ext cx="11480800" cy="2540000"/>
          </a:xfrm>
          <a:prstGeom prst="rect">
            <a:avLst/>
          </a:prstGeom>
        </p:spPr>
        <p:txBody>
          <a:bodyPr anchor="b"/>
          <a:lstStyle/>
          <a:p>
            <a:pPr lvl="0">
              <a:defRPr b="0" sz="1800">
                <a:solidFill>
                  <a:srgbClr val="000000"/>
                </a:solidFill>
                <a:effectLst/>
              </a:defRPr>
            </a:pPr>
            <a:r>
              <a:rPr b="1" sz="64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Title Text</a:t>
            </a:r>
          </a:p>
        </p:txBody>
      </p:sp>
      <p:sp>
        <p:nvSpPr>
          <p:cNvPr id="6" name="Shape 6"/>
          <p:cNvSpPr/>
          <p:nvPr>
            <p:ph type="body" idx="1"/>
          </p:nvPr>
        </p:nvSpPr>
        <p:spPr>
          <a:xfrm>
            <a:off x="762000" y="5156200"/>
            <a:ext cx="11480800" cy="8636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2400">
                <a:solidFill>
                  <a:srgbClr val="FFFFFF"/>
                </a:solidFill>
              </a:defRPr>
            </a:lvl1pPr>
            <a:lvl2pPr marL="0" indent="228600" algn="ctr">
              <a:spcBef>
                <a:spcPts val="0"/>
              </a:spcBef>
              <a:buSzTx/>
              <a:buNone/>
              <a:defRPr sz="2400">
                <a:solidFill>
                  <a:srgbClr val="FFFFFF"/>
                </a:solidFill>
              </a:defRPr>
            </a:lvl2pPr>
            <a:lvl3pPr marL="0" indent="457200" algn="ctr">
              <a:spcBef>
                <a:spcPts val="0"/>
              </a:spcBef>
              <a:buSzTx/>
              <a:buNone/>
              <a:defRPr sz="2400">
                <a:solidFill>
                  <a:srgbClr val="FFFFFF"/>
                </a:solidFill>
              </a:defRPr>
            </a:lvl3pPr>
            <a:lvl4pPr marL="0" indent="685800" algn="ctr">
              <a:spcBef>
                <a:spcPts val="0"/>
              </a:spcBef>
              <a:buSzTx/>
              <a:buNone/>
              <a:defRPr sz="2400">
                <a:solidFill>
                  <a:srgbClr val="FFFFFF"/>
                </a:solidFill>
              </a:defRPr>
            </a:lvl4pPr>
            <a:lvl5pPr marL="0" indent="914400" algn="ctr">
              <a:spcBef>
                <a:spcPts val="0"/>
              </a:spcBef>
              <a:buSzTx/>
              <a:buNone/>
              <a:defRPr sz="2400">
                <a:solidFill>
                  <a:srgbClr val="FFFFFF"/>
                </a:solidFill>
              </a:defRPr>
            </a:lvl5pPr>
          </a:lstStyle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24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Body Level One</a:t>
            </a:r>
            <a:endParaRPr sz="2400">
              <a:solidFill>
                <a:srgbClr val="FFFFFF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1">
              <a:defRPr sz="1800">
                <a:solidFill>
                  <a:srgbClr val="000000"/>
                </a:solidFill>
                <a:effectLst/>
              </a:defRPr>
            </a:pPr>
            <a:r>
              <a:rPr sz="24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Body Level Two</a:t>
            </a:r>
            <a:endParaRPr sz="2400">
              <a:solidFill>
                <a:srgbClr val="FFFFFF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2">
              <a:defRPr sz="1800">
                <a:solidFill>
                  <a:srgbClr val="000000"/>
                </a:solidFill>
                <a:effectLst/>
              </a:defRPr>
            </a:pPr>
            <a:r>
              <a:rPr sz="24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Body Level Three</a:t>
            </a:r>
            <a:endParaRPr sz="2400">
              <a:solidFill>
                <a:srgbClr val="FFFFFF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3">
              <a:defRPr sz="1800">
                <a:solidFill>
                  <a:srgbClr val="000000"/>
                </a:solidFill>
                <a:effectLst/>
              </a:defRPr>
            </a:pPr>
            <a:r>
              <a:rPr sz="24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Body Level Four</a:t>
            </a:r>
            <a:endParaRPr sz="2400">
              <a:solidFill>
                <a:srgbClr val="FFFFFF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4">
              <a:defRPr sz="1800">
                <a:solidFill>
                  <a:srgbClr val="000000"/>
                </a:solidFill>
                <a:effectLst/>
              </a:defRPr>
            </a:pPr>
            <a:r>
              <a:rPr sz="24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/>
          <p:nvPr>
            <p:ph type="title"/>
          </p:nvPr>
        </p:nvSpPr>
        <p:spPr>
          <a:xfrm>
            <a:off x="762000" y="6883400"/>
            <a:ext cx="11480800" cy="1079500"/>
          </a:xfrm>
          <a:prstGeom prst="rect">
            <a:avLst/>
          </a:prstGeom>
        </p:spPr>
        <p:txBody>
          <a:bodyPr anchor="b"/>
          <a:lstStyle/>
          <a:p>
            <a:pPr lvl="0">
              <a:defRPr b="0" sz="1800">
                <a:solidFill>
                  <a:srgbClr val="000000"/>
                </a:solidFill>
                <a:effectLst/>
              </a:defRPr>
            </a:pPr>
            <a:r>
              <a:rPr b="1" sz="64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Title Text</a:t>
            </a:r>
          </a:p>
        </p:txBody>
      </p:sp>
      <p:sp>
        <p:nvSpPr>
          <p:cNvPr id="9" name="Shape 9"/>
          <p:cNvSpPr/>
          <p:nvPr>
            <p:ph type="body" idx="1"/>
          </p:nvPr>
        </p:nvSpPr>
        <p:spPr>
          <a:xfrm>
            <a:off x="762000" y="8128000"/>
            <a:ext cx="11480800" cy="9144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2400">
                <a:solidFill>
                  <a:srgbClr val="FFFFFF"/>
                </a:solidFill>
              </a:defRPr>
            </a:lvl1pPr>
            <a:lvl2pPr marL="0" indent="228600" algn="ctr">
              <a:spcBef>
                <a:spcPts val="0"/>
              </a:spcBef>
              <a:buSzTx/>
              <a:buNone/>
              <a:defRPr sz="2400">
                <a:solidFill>
                  <a:srgbClr val="FFFFFF"/>
                </a:solidFill>
              </a:defRPr>
            </a:lvl2pPr>
            <a:lvl3pPr marL="0" indent="457200" algn="ctr">
              <a:spcBef>
                <a:spcPts val="0"/>
              </a:spcBef>
              <a:buSzTx/>
              <a:buNone/>
              <a:defRPr sz="2400">
                <a:solidFill>
                  <a:srgbClr val="FFFFFF"/>
                </a:solidFill>
              </a:defRPr>
            </a:lvl3pPr>
            <a:lvl4pPr marL="0" indent="685800" algn="ctr">
              <a:spcBef>
                <a:spcPts val="0"/>
              </a:spcBef>
              <a:buSzTx/>
              <a:buNone/>
              <a:defRPr sz="2400">
                <a:solidFill>
                  <a:srgbClr val="FFFFFF"/>
                </a:solidFill>
              </a:defRPr>
            </a:lvl4pPr>
            <a:lvl5pPr marL="0" indent="914400" algn="ctr">
              <a:spcBef>
                <a:spcPts val="0"/>
              </a:spcBef>
              <a:buSzTx/>
              <a:buNone/>
              <a:defRPr sz="2400">
                <a:solidFill>
                  <a:srgbClr val="FFFFFF"/>
                </a:solidFill>
              </a:defRPr>
            </a:lvl5pPr>
          </a:lstStyle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24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Body Level One</a:t>
            </a:r>
            <a:endParaRPr sz="2400">
              <a:solidFill>
                <a:srgbClr val="FFFFFF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1">
              <a:defRPr sz="1800">
                <a:solidFill>
                  <a:srgbClr val="000000"/>
                </a:solidFill>
                <a:effectLst/>
              </a:defRPr>
            </a:pPr>
            <a:r>
              <a:rPr sz="24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Body Level Two</a:t>
            </a:r>
            <a:endParaRPr sz="2400">
              <a:solidFill>
                <a:srgbClr val="FFFFFF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2">
              <a:defRPr sz="1800">
                <a:solidFill>
                  <a:srgbClr val="000000"/>
                </a:solidFill>
                <a:effectLst/>
              </a:defRPr>
            </a:pPr>
            <a:r>
              <a:rPr sz="24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Body Level Three</a:t>
            </a:r>
            <a:endParaRPr sz="2400">
              <a:solidFill>
                <a:srgbClr val="FFFFFF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3">
              <a:defRPr sz="1800">
                <a:solidFill>
                  <a:srgbClr val="000000"/>
                </a:solidFill>
                <a:effectLst/>
              </a:defRPr>
            </a:pPr>
            <a:r>
              <a:rPr sz="24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Body Level Four</a:t>
            </a:r>
            <a:endParaRPr sz="2400">
              <a:solidFill>
                <a:srgbClr val="FFFFFF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4">
              <a:defRPr sz="1800">
                <a:solidFill>
                  <a:srgbClr val="000000"/>
                </a:solidFill>
                <a:effectLst/>
              </a:defRPr>
            </a:pPr>
            <a:r>
              <a:rPr sz="24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/>
          <p:nvPr>
            <p:ph type="title"/>
          </p:nvPr>
        </p:nvSpPr>
        <p:spPr>
          <a:xfrm>
            <a:off x="762000" y="3517900"/>
            <a:ext cx="11480800" cy="2717800"/>
          </a:xfrm>
          <a:prstGeom prst="rect">
            <a:avLst/>
          </a:prstGeom>
        </p:spPr>
        <p:txBody>
          <a:bodyPr/>
          <a:lstStyle/>
          <a:p>
            <a:pPr lvl="0">
              <a:defRPr b="0" sz="1800">
                <a:solidFill>
                  <a:srgbClr val="000000"/>
                </a:solidFill>
                <a:effectLst/>
              </a:defRPr>
            </a:pPr>
            <a:r>
              <a:rPr b="1" sz="64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Title Text</a:t>
            </a:r>
          </a:p>
        </p:txBody>
      </p:sp>
    </p:spTree>
  </p:cSld>
  <p:clrMapOvr>
    <a:masterClrMapping/>
  </p:clrMapOvr>
  <p:transition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/>
          <p:nvPr>
            <p:ph type="title"/>
          </p:nvPr>
        </p:nvSpPr>
        <p:spPr>
          <a:xfrm>
            <a:off x="762000" y="419100"/>
            <a:ext cx="5384800" cy="4597400"/>
          </a:xfrm>
          <a:prstGeom prst="rect">
            <a:avLst/>
          </a:prstGeom>
        </p:spPr>
        <p:txBody>
          <a:bodyPr anchor="b"/>
          <a:lstStyle>
            <a:lvl1pPr>
              <a:defRPr sz="5200"/>
            </a:lvl1pPr>
          </a:lstStyle>
          <a:p>
            <a:pPr lvl="0">
              <a:defRPr b="0" sz="1800">
                <a:solidFill>
                  <a:srgbClr val="000000"/>
                </a:solidFill>
                <a:effectLst/>
              </a:defRPr>
            </a:pPr>
            <a:r>
              <a:rPr b="1" sz="52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Title Text</a:t>
            </a:r>
          </a:p>
        </p:txBody>
      </p:sp>
      <p:sp>
        <p:nvSpPr>
          <p:cNvPr id="14" name="Shape 14"/>
          <p:cNvSpPr/>
          <p:nvPr>
            <p:ph type="body" idx="1"/>
          </p:nvPr>
        </p:nvSpPr>
        <p:spPr>
          <a:xfrm>
            <a:off x="762000" y="5245100"/>
            <a:ext cx="5384800" cy="38100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2400">
                <a:solidFill>
                  <a:srgbClr val="FFFFFF"/>
                </a:solidFill>
              </a:defRPr>
            </a:lvl1pPr>
            <a:lvl2pPr marL="0" indent="228600" algn="ctr">
              <a:spcBef>
                <a:spcPts val="0"/>
              </a:spcBef>
              <a:buSzTx/>
              <a:buNone/>
              <a:defRPr sz="2400">
                <a:solidFill>
                  <a:srgbClr val="FFFFFF"/>
                </a:solidFill>
              </a:defRPr>
            </a:lvl2pPr>
            <a:lvl3pPr marL="0" indent="457200" algn="ctr">
              <a:spcBef>
                <a:spcPts val="0"/>
              </a:spcBef>
              <a:buSzTx/>
              <a:buNone/>
              <a:defRPr sz="2400">
                <a:solidFill>
                  <a:srgbClr val="FFFFFF"/>
                </a:solidFill>
              </a:defRPr>
            </a:lvl3pPr>
            <a:lvl4pPr marL="0" indent="685800" algn="ctr">
              <a:spcBef>
                <a:spcPts val="0"/>
              </a:spcBef>
              <a:buSzTx/>
              <a:buNone/>
              <a:defRPr sz="2400">
                <a:solidFill>
                  <a:srgbClr val="FFFFFF"/>
                </a:solidFill>
              </a:defRPr>
            </a:lvl4pPr>
            <a:lvl5pPr marL="0" indent="914400" algn="ctr">
              <a:spcBef>
                <a:spcPts val="0"/>
              </a:spcBef>
              <a:buSzTx/>
              <a:buNone/>
              <a:defRPr sz="2400">
                <a:solidFill>
                  <a:srgbClr val="FFFFFF"/>
                </a:solidFill>
              </a:defRPr>
            </a:lvl5pPr>
          </a:lstStyle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24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Body Level One</a:t>
            </a:r>
            <a:endParaRPr sz="2400">
              <a:solidFill>
                <a:srgbClr val="FFFFFF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1">
              <a:defRPr sz="1800">
                <a:solidFill>
                  <a:srgbClr val="000000"/>
                </a:solidFill>
                <a:effectLst/>
              </a:defRPr>
            </a:pPr>
            <a:r>
              <a:rPr sz="24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Body Level Two</a:t>
            </a:r>
            <a:endParaRPr sz="2400">
              <a:solidFill>
                <a:srgbClr val="FFFFFF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2">
              <a:defRPr sz="1800">
                <a:solidFill>
                  <a:srgbClr val="000000"/>
                </a:solidFill>
                <a:effectLst/>
              </a:defRPr>
            </a:pPr>
            <a:r>
              <a:rPr sz="24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Body Level Three</a:t>
            </a:r>
            <a:endParaRPr sz="2400">
              <a:solidFill>
                <a:srgbClr val="FFFFFF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3">
              <a:defRPr sz="1800">
                <a:solidFill>
                  <a:srgbClr val="000000"/>
                </a:solidFill>
                <a:effectLst/>
              </a:defRPr>
            </a:pPr>
            <a:r>
              <a:rPr sz="24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Body Level Four</a:t>
            </a:r>
            <a:endParaRPr sz="2400">
              <a:solidFill>
                <a:srgbClr val="FFFFFF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4">
              <a:defRPr sz="1800">
                <a:solidFill>
                  <a:srgbClr val="000000"/>
                </a:solidFill>
                <a:effectLst/>
              </a:defRPr>
            </a:pPr>
            <a:r>
              <a:rPr sz="24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b="0" sz="1800">
                <a:solidFill>
                  <a:srgbClr val="000000"/>
                </a:solidFill>
                <a:effectLst/>
              </a:defRPr>
            </a:pPr>
            <a:r>
              <a:rPr b="1" sz="64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Title Text</a:t>
            </a:r>
          </a:p>
        </p:txBody>
      </p:sp>
    </p:spTree>
  </p:cSld>
  <p:clrMapOvr>
    <a:masterClrMapping/>
  </p:clrMapOvr>
  <p:transition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b="0" sz="1800">
                <a:solidFill>
                  <a:srgbClr val="000000"/>
                </a:solidFill>
                <a:effectLst/>
              </a:defRPr>
            </a:pPr>
            <a:r>
              <a:rPr b="1" sz="64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Title Text</a:t>
            </a:r>
          </a:p>
        </p:txBody>
      </p:sp>
      <p:sp>
        <p:nvSpPr>
          <p:cNvPr id="19" name="Shape 19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34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Body Level One</a:t>
            </a:r>
            <a:endParaRPr sz="3400">
              <a:solidFill>
                <a:srgbClr val="EBEBEB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1">
              <a:defRPr sz="1800">
                <a:solidFill>
                  <a:srgbClr val="000000"/>
                </a:solidFill>
                <a:effectLst/>
              </a:defRPr>
            </a:pPr>
            <a:r>
              <a:rPr sz="34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Body Level Two</a:t>
            </a:r>
            <a:endParaRPr sz="3400">
              <a:solidFill>
                <a:srgbClr val="EBEBEB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2">
              <a:defRPr sz="1800">
                <a:solidFill>
                  <a:srgbClr val="000000"/>
                </a:solidFill>
                <a:effectLst/>
              </a:defRPr>
            </a:pPr>
            <a:r>
              <a:rPr sz="34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Body Level Three</a:t>
            </a:r>
            <a:endParaRPr sz="3400">
              <a:solidFill>
                <a:srgbClr val="EBEBEB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3">
              <a:defRPr sz="1800">
                <a:solidFill>
                  <a:srgbClr val="000000"/>
                </a:solidFill>
                <a:effectLst/>
              </a:defRPr>
            </a:pPr>
            <a:r>
              <a:rPr sz="34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Body Level Four</a:t>
            </a:r>
            <a:endParaRPr sz="3400">
              <a:solidFill>
                <a:srgbClr val="EBEBEB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4">
              <a:defRPr sz="1800">
                <a:solidFill>
                  <a:srgbClr val="000000"/>
                </a:solidFill>
                <a:effectLst/>
              </a:defRPr>
            </a:pPr>
            <a:r>
              <a:rPr sz="34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/>
          <p:nvPr>
            <p:ph type="title"/>
          </p:nvPr>
        </p:nvSpPr>
        <p:spPr>
          <a:xfrm>
            <a:off x="762000" y="203200"/>
            <a:ext cx="11480800" cy="2146300"/>
          </a:xfrm>
          <a:prstGeom prst="rect">
            <a:avLst/>
          </a:prstGeom>
        </p:spPr>
        <p:txBody>
          <a:bodyPr/>
          <a:lstStyle/>
          <a:p>
            <a:pPr lvl="0">
              <a:defRPr b="0" sz="1800">
                <a:solidFill>
                  <a:srgbClr val="000000"/>
                </a:solidFill>
                <a:effectLst/>
              </a:defRPr>
            </a:pPr>
            <a:r>
              <a:rPr b="1" sz="64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Title Text</a:t>
            </a:r>
          </a:p>
        </p:txBody>
      </p:sp>
      <p:sp>
        <p:nvSpPr>
          <p:cNvPr id="22" name="Shape 22"/>
          <p:cNvSpPr/>
          <p:nvPr>
            <p:ph type="body" idx="1"/>
          </p:nvPr>
        </p:nvSpPr>
        <p:spPr>
          <a:xfrm>
            <a:off x="762000" y="2374900"/>
            <a:ext cx="5384800" cy="68072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buClr>
                <a:srgbClr val="EBEBEB"/>
              </a:buClr>
              <a:defRPr sz="2800"/>
            </a:lvl1pPr>
            <a:lvl2pPr marL="685800" indent="-342900">
              <a:spcBef>
                <a:spcPts val="3200"/>
              </a:spcBef>
              <a:buClr>
                <a:srgbClr val="EBEBEB"/>
              </a:buClr>
              <a:defRPr sz="2800"/>
            </a:lvl2pPr>
            <a:lvl3pPr marL="1028700" indent="-342900">
              <a:spcBef>
                <a:spcPts val="3200"/>
              </a:spcBef>
              <a:buClr>
                <a:srgbClr val="EBEBEB"/>
              </a:buClr>
              <a:defRPr sz="2800"/>
            </a:lvl3pPr>
            <a:lvl4pPr marL="1371600" indent="-342900">
              <a:spcBef>
                <a:spcPts val="3200"/>
              </a:spcBef>
              <a:buClr>
                <a:srgbClr val="EBEBEB"/>
              </a:buClr>
              <a:defRPr sz="2800"/>
            </a:lvl4pPr>
            <a:lvl5pPr marL="1714500" indent="-342900">
              <a:spcBef>
                <a:spcPts val="3200"/>
              </a:spcBef>
              <a:buClr>
                <a:srgbClr val="EBEBEB"/>
              </a:buClr>
              <a:defRPr sz="2800"/>
            </a:lvl5pPr>
          </a:lstStyle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28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Body Level One</a:t>
            </a:r>
            <a:endParaRPr sz="2800">
              <a:solidFill>
                <a:srgbClr val="EBEBEB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1">
              <a:defRPr sz="1800">
                <a:solidFill>
                  <a:srgbClr val="000000"/>
                </a:solidFill>
                <a:effectLst/>
              </a:defRPr>
            </a:pPr>
            <a:r>
              <a:rPr sz="28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Body Level Two</a:t>
            </a:r>
            <a:endParaRPr sz="2800">
              <a:solidFill>
                <a:srgbClr val="EBEBEB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2">
              <a:defRPr sz="1800">
                <a:solidFill>
                  <a:srgbClr val="000000"/>
                </a:solidFill>
                <a:effectLst/>
              </a:defRPr>
            </a:pPr>
            <a:r>
              <a:rPr sz="28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Body Level Three</a:t>
            </a:r>
            <a:endParaRPr sz="2800">
              <a:solidFill>
                <a:srgbClr val="EBEBEB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3">
              <a:defRPr sz="1800">
                <a:solidFill>
                  <a:srgbClr val="000000"/>
                </a:solidFill>
                <a:effectLst/>
              </a:defRPr>
            </a:pPr>
            <a:r>
              <a:rPr sz="28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Body Level Four</a:t>
            </a:r>
            <a:endParaRPr sz="2800">
              <a:solidFill>
                <a:srgbClr val="EBEBEB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4">
              <a:defRPr sz="1800">
                <a:solidFill>
                  <a:srgbClr val="000000"/>
                </a:solidFill>
                <a:effectLst/>
              </a:defRPr>
            </a:pPr>
            <a:r>
              <a:rPr sz="28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/>
          <p:nvPr>
            <p:ph type="body" idx="1"/>
          </p:nvPr>
        </p:nvSpPr>
        <p:spPr>
          <a:xfrm>
            <a:off x="762000" y="965200"/>
            <a:ext cx="11480800" cy="7823200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34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Body Level One</a:t>
            </a:r>
            <a:endParaRPr sz="3400">
              <a:solidFill>
                <a:srgbClr val="EBEBEB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1">
              <a:defRPr sz="1800">
                <a:solidFill>
                  <a:srgbClr val="000000"/>
                </a:solidFill>
                <a:effectLst/>
              </a:defRPr>
            </a:pPr>
            <a:r>
              <a:rPr sz="34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Body Level Two</a:t>
            </a:r>
            <a:endParaRPr sz="3400">
              <a:solidFill>
                <a:srgbClr val="EBEBEB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2">
              <a:defRPr sz="1800">
                <a:solidFill>
                  <a:srgbClr val="000000"/>
                </a:solidFill>
                <a:effectLst/>
              </a:defRPr>
            </a:pPr>
            <a:r>
              <a:rPr sz="34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Body Level Three</a:t>
            </a:r>
            <a:endParaRPr sz="3400">
              <a:solidFill>
                <a:srgbClr val="EBEBEB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3">
              <a:defRPr sz="1800">
                <a:solidFill>
                  <a:srgbClr val="000000"/>
                </a:solidFill>
                <a:effectLst/>
              </a:defRPr>
            </a:pPr>
            <a:r>
              <a:rPr sz="34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Body Level Four</a:t>
            </a:r>
            <a:endParaRPr sz="3400">
              <a:solidFill>
                <a:srgbClr val="EBEBEB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4">
              <a:defRPr sz="1800">
                <a:solidFill>
                  <a:srgbClr val="000000"/>
                </a:solidFill>
                <a:effectLst/>
              </a:defRPr>
            </a:pPr>
            <a:r>
              <a:rPr sz="34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type="title"/>
          </p:nvPr>
        </p:nvSpPr>
        <p:spPr>
          <a:xfrm>
            <a:off x="762000" y="241300"/>
            <a:ext cx="11480800" cy="2146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/>
          <a:p>
            <a:pPr lvl="0">
              <a:defRPr b="0" sz="1800">
                <a:solidFill>
                  <a:srgbClr val="000000"/>
                </a:solidFill>
                <a:effectLst/>
              </a:defRPr>
            </a:pPr>
            <a:r>
              <a:rPr b="1" sz="64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Title Text</a:t>
            </a:r>
          </a:p>
        </p:txBody>
      </p:sp>
      <p:sp>
        <p:nvSpPr>
          <p:cNvPr id="3" name="Shape 3"/>
          <p:cNvSpPr/>
          <p:nvPr>
            <p:ph type="body" idx="1"/>
          </p:nvPr>
        </p:nvSpPr>
        <p:spPr>
          <a:xfrm>
            <a:off x="762000" y="2413000"/>
            <a:ext cx="11480800" cy="6362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/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34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Body Level One</a:t>
            </a:r>
            <a:endParaRPr sz="3400">
              <a:solidFill>
                <a:srgbClr val="EBEBEB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1">
              <a:defRPr sz="1800">
                <a:solidFill>
                  <a:srgbClr val="000000"/>
                </a:solidFill>
                <a:effectLst/>
              </a:defRPr>
            </a:pPr>
            <a:r>
              <a:rPr sz="34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Body Level Two</a:t>
            </a:r>
            <a:endParaRPr sz="3400">
              <a:solidFill>
                <a:srgbClr val="EBEBEB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2">
              <a:defRPr sz="1800">
                <a:solidFill>
                  <a:srgbClr val="000000"/>
                </a:solidFill>
                <a:effectLst/>
              </a:defRPr>
            </a:pPr>
            <a:r>
              <a:rPr sz="34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Body Level Three</a:t>
            </a:r>
            <a:endParaRPr sz="3400">
              <a:solidFill>
                <a:srgbClr val="EBEBEB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3">
              <a:defRPr sz="1800">
                <a:solidFill>
                  <a:srgbClr val="000000"/>
                </a:solidFill>
                <a:effectLst/>
              </a:defRPr>
            </a:pPr>
            <a:r>
              <a:rPr sz="34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Body Level Four</a:t>
            </a:r>
            <a:endParaRPr sz="3400">
              <a:solidFill>
                <a:srgbClr val="EBEBEB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4">
              <a:defRPr sz="1800">
                <a:solidFill>
                  <a:srgbClr val="000000"/>
                </a:solidFill>
                <a:effectLst/>
              </a:defRPr>
            </a:pPr>
            <a:r>
              <a:rPr sz="34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Body Level Five</a:t>
            </a: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  <p:transition spd="med" advClick="1"/>
  <p:txStyles>
    <p:titleStyle>
      <a:lvl1pPr algn="ctr" defTabSz="584200">
        <a:defRPr b="1" sz="6400">
          <a:solidFill>
            <a:srgbClr val="FFFFFF"/>
          </a:solidFill>
          <a:effectLst>
            <a:outerShdw sx="100000" sy="100000" kx="0" ky="0" algn="b" rotWithShape="0" blurRad="50800" dist="25400" dir="5400000">
              <a:srgbClr val="000000"/>
            </a:outerShdw>
          </a:effectLst>
          <a:latin typeface="+mn-lt"/>
          <a:ea typeface="+mn-ea"/>
          <a:cs typeface="+mn-cs"/>
          <a:sym typeface="Helvetica Neue"/>
        </a:defRPr>
      </a:lvl1pPr>
      <a:lvl2pPr indent="228600" algn="ctr" defTabSz="584200">
        <a:defRPr b="1" sz="6400">
          <a:solidFill>
            <a:srgbClr val="FFFFFF"/>
          </a:solidFill>
          <a:effectLst>
            <a:outerShdw sx="100000" sy="100000" kx="0" ky="0" algn="b" rotWithShape="0" blurRad="50800" dist="25400" dir="5400000">
              <a:srgbClr val="000000"/>
            </a:outerShdw>
          </a:effectLst>
          <a:latin typeface="+mn-lt"/>
          <a:ea typeface="+mn-ea"/>
          <a:cs typeface="+mn-cs"/>
          <a:sym typeface="Helvetica Neue"/>
        </a:defRPr>
      </a:lvl2pPr>
      <a:lvl3pPr indent="457200" algn="ctr" defTabSz="584200">
        <a:defRPr b="1" sz="6400">
          <a:solidFill>
            <a:srgbClr val="FFFFFF"/>
          </a:solidFill>
          <a:effectLst>
            <a:outerShdw sx="100000" sy="100000" kx="0" ky="0" algn="b" rotWithShape="0" blurRad="50800" dist="25400" dir="5400000">
              <a:srgbClr val="000000"/>
            </a:outerShdw>
          </a:effectLst>
          <a:latin typeface="+mn-lt"/>
          <a:ea typeface="+mn-ea"/>
          <a:cs typeface="+mn-cs"/>
          <a:sym typeface="Helvetica Neue"/>
        </a:defRPr>
      </a:lvl3pPr>
      <a:lvl4pPr indent="685800" algn="ctr" defTabSz="584200">
        <a:defRPr b="1" sz="6400">
          <a:solidFill>
            <a:srgbClr val="FFFFFF"/>
          </a:solidFill>
          <a:effectLst>
            <a:outerShdw sx="100000" sy="100000" kx="0" ky="0" algn="b" rotWithShape="0" blurRad="50800" dist="25400" dir="5400000">
              <a:srgbClr val="000000"/>
            </a:outerShdw>
          </a:effectLst>
          <a:latin typeface="+mn-lt"/>
          <a:ea typeface="+mn-ea"/>
          <a:cs typeface="+mn-cs"/>
          <a:sym typeface="Helvetica Neue"/>
        </a:defRPr>
      </a:lvl4pPr>
      <a:lvl5pPr indent="914400" algn="ctr" defTabSz="584200">
        <a:defRPr b="1" sz="6400">
          <a:solidFill>
            <a:srgbClr val="FFFFFF"/>
          </a:solidFill>
          <a:effectLst>
            <a:outerShdw sx="100000" sy="100000" kx="0" ky="0" algn="b" rotWithShape="0" blurRad="50800" dist="25400" dir="5400000">
              <a:srgbClr val="000000"/>
            </a:outerShdw>
          </a:effectLst>
          <a:latin typeface="+mn-lt"/>
          <a:ea typeface="+mn-ea"/>
          <a:cs typeface="+mn-cs"/>
          <a:sym typeface="Helvetica Neue"/>
        </a:defRPr>
      </a:lvl5pPr>
      <a:lvl6pPr indent="1143000" algn="ctr" defTabSz="584200">
        <a:defRPr b="1" sz="6400">
          <a:solidFill>
            <a:srgbClr val="FFFFFF"/>
          </a:solidFill>
          <a:effectLst>
            <a:outerShdw sx="100000" sy="100000" kx="0" ky="0" algn="b" rotWithShape="0" blurRad="50800" dist="25400" dir="5400000">
              <a:srgbClr val="000000"/>
            </a:outerShdw>
          </a:effectLst>
          <a:latin typeface="+mn-lt"/>
          <a:ea typeface="+mn-ea"/>
          <a:cs typeface="+mn-cs"/>
          <a:sym typeface="Helvetica Neue"/>
        </a:defRPr>
      </a:lvl6pPr>
      <a:lvl7pPr indent="1371600" algn="ctr" defTabSz="584200">
        <a:defRPr b="1" sz="6400">
          <a:solidFill>
            <a:srgbClr val="FFFFFF"/>
          </a:solidFill>
          <a:effectLst>
            <a:outerShdw sx="100000" sy="100000" kx="0" ky="0" algn="b" rotWithShape="0" blurRad="50800" dist="25400" dir="5400000">
              <a:srgbClr val="000000"/>
            </a:outerShdw>
          </a:effectLst>
          <a:latin typeface="+mn-lt"/>
          <a:ea typeface="+mn-ea"/>
          <a:cs typeface="+mn-cs"/>
          <a:sym typeface="Helvetica Neue"/>
        </a:defRPr>
      </a:lvl7pPr>
      <a:lvl8pPr indent="1600200" algn="ctr" defTabSz="584200">
        <a:defRPr b="1" sz="6400">
          <a:solidFill>
            <a:srgbClr val="FFFFFF"/>
          </a:solidFill>
          <a:effectLst>
            <a:outerShdw sx="100000" sy="100000" kx="0" ky="0" algn="b" rotWithShape="0" blurRad="50800" dist="25400" dir="5400000">
              <a:srgbClr val="000000"/>
            </a:outerShdw>
          </a:effectLst>
          <a:latin typeface="+mn-lt"/>
          <a:ea typeface="+mn-ea"/>
          <a:cs typeface="+mn-cs"/>
          <a:sym typeface="Helvetica Neue"/>
        </a:defRPr>
      </a:lvl8pPr>
      <a:lvl9pPr indent="1828800" algn="ctr" defTabSz="584200">
        <a:defRPr b="1" sz="6400">
          <a:solidFill>
            <a:srgbClr val="FFFFFF"/>
          </a:solidFill>
          <a:effectLst>
            <a:outerShdw sx="100000" sy="100000" kx="0" ky="0" algn="b" rotWithShape="0" blurRad="50800" dist="25400" dir="5400000">
              <a:srgbClr val="000000"/>
            </a:outerShdw>
          </a:effectLst>
          <a:latin typeface="+mn-lt"/>
          <a:ea typeface="+mn-ea"/>
          <a:cs typeface="+mn-cs"/>
          <a:sym typeface="Helvetica Neue"/>
        </a:defRPr>
      </a:lvl9pPr>
    </p:titleStyle>
    <p:bodyStyle>
      <a:lvl1pPr marL="406400" indent="-406400" defTabSz="584200">
        <a:spcBef>
          <a:spcPts val="4200"/>
        </a:spcBef>
        <a:buSzPct val="75000"/>
        <a:buChar char="•"/>
        <a:defRPr sz="3400">
          <a:solidFill>
            <a:srgbClr val="EBEBEB"/>
          </a:solidFill>
          <a:effectLst>
            <a:outerShdw sx="100000" sy="100000" kx="0" ky="0" algn="b" rotWithShape="0" blurRad="50800" dist="25400" dir="5400000">
              <a:srgbClr val="000000"/>
            </a:outerShdw>
          </a:effectLst>
          <a:latin typeface="Helvetica Neue Medium"/>
          <a:ea typeface="Helvetica Neue Medium"/>
          <a:cs typeface="Helvetica Neue Medium"/>
          <a:sym typeface="Helvetica Neue Medium"/>
        </a:defRPr>
      </a:lvl1pPr>
      <a:lvl2pPr marL="812800" indent="-406400" defTabSz="584200">
        <a:spcBef>
          <a:spcPts val="4200"/>
        </a:spcBef>
        <a:buSzPct val="75000"/>
        <a:buChar char="•"/>
        <a:defRPr sz="3400">
          <a:solidFill>
            <a:srgbClr val="EBEBEB"/>
          </a:solidFill>
          <a:effectLst>
            <a:outerShdw sx="100000" sy="100000" kx="0" ky="0" algn="b" rotWithShape="0" blurRad="50800" dist="25400" dir="5400000">
              <a:srgbClr val="000000"/>
            </a:outerShdw>
          </a:effectLst>
          <a:latin typeface="Helvetica Neue Medium"/>
          <a:ea typeface="Helvetica Neue Medium"/>
          <a:cs typeface="Helvetica Neue Medium"/>
          <a:sym typeface="Helvetica Neue Medium"/>
        </a:defRPr>
      </a:lvl2pPr>
      <a:lvl3pPr marL="1219200" indent="-406400" defTabSz="584200">
        <a:spcBef>
          <a:spcPts val="4200"/>
        </a:spcBef>
        <a:buSzPct val="75000"/>
        <a:buChar char="•"/>
        <a:defRPr sz="3400">
          <a:solidFill>
            <a:srgbClr val="EBEBEB"/>
          </a:solidFill>
          <a:effectLst>
            <a:outerShdw sx="100000" sy="100000" kx="0" ky="0" algn="b" rotWithShape="0" blurRad="50800" dist="25400" dir="5400000">
              <a:srgbClr val="000000"/>
            </a:outerShdw>
          </a:effectLst>
          <a:latin typeface="Helvetica Neue Medium"/>
          <a:ea typeface="Helvetica Neue Medium"/>
          <a:cs typeface="Helvetica Neue Medium"/>
          <a:sym typeface="Helvetica Neue Medium"/>
        </a:defRPr>
      </a:lvl3pPr>
      <a:lvl4pPr marL="1625600" indent="-406400" defTabSz="584200">
        <a:spcBef>
          <a:spcPts val="4200"/>
        </a:spcBef>
        <a:buSzPct val="75000"/>
        <a:buChar char="•"/>
        <a:defRPr sz="3400">
          <a:solidFill>
            <a:srgbClr val="EBEBEB"/>
          </a:solidFill>
          <a:effectLst>
            <a:outerShdw sx="100000" sy="100000" kx="0" ky="0" algn="b" rotWithShape="0" blurRad="50800" dist="25400" dir="5400000">
              <a:srgbClr val="000000"/>
            </a:outerShdw>
          </a:effectLst>
          <a:latin typeface="Helvetica Neue Medium"/>
          <a:ea typeface="Helvetica Neue Medium"/>
          <a:cs typeface="Helvetica Neue Medium"/>
          <a:sym typeface="Helvetica Neue Medium"/>
        </a:defRPr>
      </a:lvl4pPr>
      <a:lvl5pPr marL="2032000" indent="-406400" defTabSz="584200">
        <a:spcBef>
          <a:spcPts val="4200"/>
        </a:spcBef>
        <a:buSzPct val="75000"/>
        <a:buChar char="•"/>
        <a:defRPr sz="3400">
          <a:solidFill>
            <a:srgbClr val="EBEBEB"/>
          </a:solidFill>
          <a:effectLst>
            <a:outerShdw sx="100000" sy="100000" kx="0" ky="0" algn="b" rotWithShape="0" blurRad="50800" dist="25400" dir="5400000">
              <a:srgbClr val="000000"/>
            </a:outerShdw>
          </a:effectLst>
          <a:latin typeface="Helvetica Neue Medium"/>
          <a:ea typeface="Helvetica Neue Medium"/>
          <a:cs typeface="Helvetica Neue Medium"/>
          <a:sym typeface="Helvetica Neue Medium"/>
        </a:defRPr>
      </a:lvl5pPr>
      <a:lvl6pPr marL="2438400" indent="-406400" defTabSz="584200">
        <a:spcBef>
          <a:spcPts val="4200"/>
        </a:spcBef>
        <a:buSzPct val="75000"/>
        <a:buChar char="•"/>
        <a:defRPr sz="3400">
          <a:solidFill>
            <a:srgbClr val="EBEBEB"/>
          </a:solidFill>
          <a:effectLst>
            <a:outerShdw sx="100000" sy="100000" kx="0" ky="0" algn="b" rotWithShape="0" blurRad="50800" dist="25400" dir="5400000">
              <a:srgbClr val="000000"/>
            </a:outerShdw>
          </a:effectLst>
          <a:latin typeface="Helvetica Neue Medium"/>
          <a:ea typeface="Helvetica Neue Medium"/>
          <a:cs typeface="Helvetica Neue Medium"/>
          <a:sym typeface="Helvetica Neue Medium"/>
        </a:defRPr>
      </a:lvl6pPr>
      <a:lvl7pPr marL="2844800" indent="-406400" defTabSz="584200">
        <a:spcBef>
          <a:spcPts val="4200"/>
        </a:spcBef>
        <a:buSzPct val="75000"/>
        <a:buChar char="•"/>
        <a:defRPr sz="3400">
          <a:solidFill>
            <a:srgbClr val="EBEBEB"/>
          </a:solidFill>
          <a:effectLst>
            <a:outerShdw sx="100000" sy="100000" kx="0" ky="0" algn="b" rotWithShape="0" blurRad="50800" dist="25400" dir="5400000">
              <a:srgbClr val="000000"/>
            </a:outerShdw>
          </a:effectLst>
          <a:latin typeface="Helvetica Neue Medium"/>
          <a:ea typeface="Helvetica Neue Medium"/>
          <a:cs typeface="Helvetica Neue Medium"/>
          <a:sym typeface="Helvetica Neue Medium"/>
        </a:defRPr>
      </a:lvl7pPr>
      <a:lvl8pPr marL="3251200" indent="-406400" defTabSz="584200">
        <a:spcBef>
          <a:spcPts val="4200"/>
        </a:spcBef>
        <a:buSzPct val="75000"/>
        <a:buChar char="•"/>
        <a:defRPr sz="3400">
          <a:solidFill>
            <a:srgbClr val="EBEBEB"/>
          </a:solidFill>
          <a:effectLst>
            <a:outerShdw sx="100000" sy="100000" kx="0" ky="0" algn="b" rotWithShape="0" blurRad="50800" dist="25400" dir="5400000">
              <a:srgbClr val="000000"/>
            </a:outerShdw>
          </a:effectLst>
          <a:latin typeface="Helvetica Neue Medium"/>
          <a:ea typeface="Helvetica Neue Medium"/>
          <a:cs typeface="Helvetica Neue Medium"/>
          <a:sym typeface="Helvetica Neue Medium"/>
        </a:defRPr>
      </a:lvl8pPr>
      <a:lvl9pPr marL="3657600" indent="-406400" defTabSz="584200">
        <a:spcBef>
          <a:spcPts val="4200"/>
        </a:spcBef>
        <a:buSzPct val="75000"/>
        <a:buChar char="•"/>
        <a:defRPr sz="3400">
          <a:solidFill>
            <a:srgbClr val="EBEBEB"/>
          </a:solidFill>
          <a:effectLst>
            <a:outerShdw sx="100000" sy="100000" kx="0" ky="0" algn="b" rotWithShape="0" blurRad="50800" dist="25400" dir="5400000">
              <a:srgbClr val="000000"/>
            </a:outerShdw>
          </a:effectLst>
          <a:latin typeface="Helvetica Neue Medium"/>
          <a:ea typeface="Helvetica Neue Medium"/>
          <a:cs typeface="Helvetica Neue Medium"/>
          <a:sym typeface="Helvetica Neue Medium"/>
        </a:defRPr>
      </a:lvl9pPr>
    </p:bodyStyle>
    <p:otherStyle>
      <a:lvl1pPr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Neue"/>
        </a:defRPr>
      </a:lvl1pPr>
      <a:lvl2pPr indent="2286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Neue"/>
        </a:defRPr>
      </a:lvl2pPr>
      <a:lvl3pPr indent="4572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Neue"/>
        </a:defRPr>
      </a:lvl3pPr>
      <a:lvl4pPr indent="6858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Neue"/>
        </a:defRPr>
      </a:lvl4pPr>
      <a:lvl5pPr indent="9144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Neue"/>
        </a:defRPr>
      </a:lvl5pPr>
      <a:lvl6pPr indent="11430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Neue"/>
        </a:defRPr>
      </a:lvl6pPr>
      <a:lvl7pPr indent="13716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Neue"/>
        </a:defRPr>
      </a:lvl7pPr>
      <a:lvl8pPr indent="16002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Neue"/>
        </a:defRPr>
      </a:lvl8pPr>
      <a:lvl9pPr indent="18288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Neue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tif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b="0" sz="1800">
                <a:solidFill>
                  <a:srgbClr val="000000"/>
                </a:solidFill>
                <a:effectLst/>
              </a:defRPr>
            </a:pPr>
            <a:r>
              <a:rPr b="1" sz="64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Specific Tumor Suppressor Genes</a:t>
            </a:r>
          </a:p>
        </p:txBody>
      </p:sp>
    </p:spTree>
  </p:cSld>
  <p:clrMapOvr>
    <a:masterClrMapping/>
  </p:clrMapOvr>
  <p:transition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b="0" sz="1800">
                <a:solidFill>
                  <a:srgbClr val="000000"/>
                </a:solidFill>
                <a:effectLst/>
              </a:defRPr>
            </a:pPr>
            <a:r>
              <a:rPr b="1" sz="64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p53 gene</a:t>
            </a:r>
          </a:p>
        </p:txBody>
      </p:sp>
      <p:sp>
        <p:nvSpPr>
          <p:cNvPr id="35" name="Shape 35"/>
          <p:cNvSpPr/>
          <p:nvPr>
            <p:ph type="body" idx="1"/>
          </p:nvPr>
        </p:nvSpPr>
        <p:spPr>
          <a:xfrm>
            <a:off x="304800" y="2419349"/>
            <a:ext cx="6558294" cy="6362701"/>
          </a:xfrm>
          <a:prstGeom prst="rect">
            <a:avLst/>
          </a:prstGeom>
        </p:spPr>
        <p:txBody>
          <a:bodyPr/>
          <a:lstStyle/>
          <a:p>
            <a:pPr lvl="0" marL="377952" indent="-377952" defTabSz="543305">
              <a:spcBef>
                <a:spcPts val="3900"/>
              </a:spcBef>
              <a:defRPr sz="1800">
                <a:solidFill>
                  <a:srgbClr val="000000"/>
                </a:solidFill>
                <a:effectLst/>
              </a:defRPr>
            </a:pPr>
            <a:r>
              <a:rPr sz="3720">
                <a:solidFill>
                  <a:srgbClr val="EBEBEB"/>
                </a:solidFill>
                <a:effectLst>
                  <a:outerShdw sx="100000" sy="100000" kx="0" ky="0" algn="b" rotWithShape="0" blurRad="47244" dist="23622" dir="5400000">
                    <a:srgbClr val="000000"/>
                  </a:outerShdw>
                </a:effectLst>
              </a:rPr>
              <a:t>Function: create p53 protein</a:t>
            </a:r>
            <a:endParaRPr sz="3720">
              <a:solidFill>
                <a:srgbClr val="EBEBEB"/>
              </a:solidFill>
              <a:effectLst>
                <a:outerShdw sx="100000" sy="100000" kx="0" ky="0" algn="b" rotWithShape="0" blurRad="47244" dist="23622" dir="5400000">
                  <a:srgbClr val="000000"/>
                </a:outerShdw>
              </a:effectLst>
            </a:endParaRPr>
          </a:p>
          <a:p>
            <a:pPr lvl="1" marL="755904" indent="-377952" defTabSz="543305">
              <a:spcBef>
                <a:spcPts val="3900"/>
              </a:spcBef>
              <a:defRPr sz="1800">
                <a:solidFill>
                  <a:srgbClr val="000000"/>
                </a:solidFill>
                <a:effectLst/>
              </a:defRPr>
            </a:pPr>
            <a:r>
              <a:rPr sz="3720">
                <a:solidFill>
                  <a:srgbClr val="EBEBEB"/>
                </a:solidFill>
                <a:effectLst>
                  <a:outerShdw sx="100000" sy="100000" kx="0" ky="0" algn="b" rotWithShape="0" blurRad="47244" dist="23622" dir="5400000">
                    <a:srgbClr val="000000"/>
                  </a:outerShdw>
                </a:effectLst>
              </a:rPr>
              <a:t>“guardian of the genome”</a:t>
            </a:r>
            <a:endParaRPr sz="3720">
              <a:solidFill>
                <a:srgbClr val="EBEBEB"/>
              </a:solidFill>
              <a:effectLst>
                <a:outerShdw sx="100000" sy="100000" kx="0" ky="0" algn="b" rotWithShape="0" blurRad="47244" dist="23622" dir="5400000">
                  <a:srgbClr val="000000"/>
                </a:outerShdw>
              </a:effectLst>
            </a:endParaRPr>
          </a:p>
          <a:p>
            <a:pPr lvl="1" marL="755904" indent="-377952" defTabSz="543305">
              <a:spcBef>
                <a:spcPts val="3900"/>
              </a:spcBef>
              <a:defRPr sz="1800">
                <a:solidFill>
                  <a:srgbClr val="000000"/>
                </a:solidFill>
                <a:effectLst/>
              </a:defRPr>
            </a:pPr>
            <a:r>
              <a:rPr sz="3720">
                <a:solidFill>
                  <a:srgbClr val="EBEBEB"/>
                </a:solidFill>
                <a:effectLst>
                  <a:outerShdw sx="100000" sy="100000" kx="0" ky="0" algn="b" rotWithShape="0" blurRad="47244" dist="23622" dir="5400000">
                    <a:srgbClr val="000000"/>
                  </a:outerShdw>
                </a:effectLst>
              </a:rPr>
              <a:t>conserves genetic stability</a:t>
            </a:r>
            <a:endParaRPr sz="3720">
              <a:solidFill>
                <a:srgbClr val="EBEBEB"/>
              </a:solidFill>
              <a:effectLst>
                <a:outerShdw sx="100000" sy="100000" kx="0" ky="0" algn="b" rotWithShape="0" blurRad="47244" dist="23622" dir="5400000">
                  <a:srgbClr val="000000"/>
                </a:outerShdw>
              </a:effectLst>
            </a:endParaRPr>
          </a:p>
          <a:p>
            <a:pPr lvl="0" marL="377952" indent="-377952" defTabSz="543305">
              <a:spcBef>
                <a:spcPts val="3900"/>
              </a:spcBef>
              <a:defRPr sz="1800">
                <a:solidFill>
                  <a:srgbClr val="000000"/>
                </a:solidFill>
                <a:effectLst/>
              </a:defRPr>
            </a:pPr>
            <a:r>
              <a:rPr sz="3720">
                <a:solidFill>
                  <a:srgbClr val="EBEBEB"/>
                </a:solidFill>
                <a:effectLst>
                  <a:outerShdw sx="100000" sy="100000" kx="0" ky="0" algn="b" rotWithShape="0" blurRad="47244" dist="23622" dir="5400000">
                    <a:srgbClr val="000000"/>
                  </a:outerShdw>
                </a:effectLst>
              </a:rPr>
              <a:t>Estimated 50% of all human tumors have mutated p53 gene</a:t>
            </a:r>
          </a:p>
        </p:txBody>
      </p:sp>
      <p:pic>
        <p:nvPicPr>
          <p:cNvPr id="36" name="pasted-image.tif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35799" y="2314250"/>
            <a:ext cx="4923677" cy="51251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/>
          <p:nvPr>
            <p:ph type="title"/>
          </p:nvPr>
        </p:nvSpPr>
        <p:spPr>
          <a:xfrm>
            <a:off x="762000" y="-80434"/>
            <a:ext cx="11480801" cy="2146301"/>
          </a:xfrm>
          <a:prstGeom prst="rect">
            <a:avLst/>
          </a:prstGeom>
        </p:spPr>
        <p:txBody>
          <a:bodyPr/>
          <a:lstStyle/>
          <a:p>
            <a:pPr lvl="0">
              <a:defRPr b="0" sz="1800">
                <a:solidFill>
                  <a:srgbClr val="000000"/>
                </a:solidFill>
                <a:effectLst/>
              </a:defRPr>
            </a:pPr>
            <a:r>
              <a:rPr b="1" sz="64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p53 protein</a:t>
            </a:r>
          </a:p>
        </p:txBody>
      </p:sp>
      <p:sp>
        <p:nvSpPr>
          <p:cNvPr id="39" name="Shape 39"/>
          <p:cNvSpPr/>
          <p:nvPr>
            <p:ph type="body" idx="1"/>
          </p:nvPr>
        </p:nvSpPr>
        <p:spPr>
          <a:xfrm>
            <a:off x="762000" y="1715029"/>
            <a:ext cx="11480800" cy="7060671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47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Three major functions: growth arrest, DNA repair, and apoptosis</a:t>
            </a:r>
            <a:endParaRPr sz="4700">
              <a:solidFill>
                <a:srgbClr val="EBEBEB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47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Growth arrest- halts cell cycle, prevents replication of damaged DNA</a:t>
            </a:r>
            <a:endParaRPr sz="4700">
              <a:solidFill>
                <a:srgbClr val="EBEBEB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47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DNA repair- fix damaged DNA</a:t>
            </a:r>
            <a:endParaRPr sz="4700">
              <a:solidFill>
                <a:srgbClr val="EBEBEB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47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apoptosis-last resort, end proliferation of abnormal cells</a:t>
            </a:r>
          </a:p>
        </p:txBody>
      </p:sp>
    </p:spTree>
  </p:cSld>
  <p:clrMapOvr>
    <a:masterClrMapping/>
  </p:clrMapOvr>
  <p:transition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/>
          <p:nvPr>
            <p:ph type="title"/>
          </p:nvPr>
        </p:nvSpPr>
        <p:spPr>
          <a:xfrm>
            <a:off x="762000" y="241300"/>
            <a:ext cx="11480800" cy="1325166"/>
          </a:xfrm>
          <a:prstGeom prst="rect">
            <a:avLst/>
          </a:prstGeom>
        </p:spPr>
        <p:txBody>
          <a:bodyPr/>
          <a:lstStyle/>
          <a:p>
            <a:pPr lvl="0">
              <a:defRPr b="0" sz="1800">
                <a:solidFill>
                  <a:srgbClr val="000000"/>
                </a:solidFill>
                <a:effectLst/>
              </a:defRPr>
            </a:pPr>
            <a:r>
              <a:rPr b="1" sz="64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p53 gene</a:t>
            </a:r>
          </a:p>
        </p:txBody>
      </p:sp>
      <p:sp>
        <p:nvSpPr>
          <p:cNvPr id="42" name="Shape 42"/>
          <p:cNvSpPr/>
          <p:nvPr>
            <p:ph type="body" idx="1"/>
          </p:nvPr>
        </p:nvSpPr>
        <p:spPr>
          <a:xfrm>
            <a:off x="762000" y="397933"/>
            <a:ext cx="11480801" cy="6362701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44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If damaged, tumor suppressor role is greatly reduced </a:t>
            </a:r>
            <a:endParaRPr sz="4400">
              <a:solidFill>
                <a:srgbClr val="EBEBEB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44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Damaged allele can be inherited or acquired in life from mutagens</a:t>
            </a:r>
          </a:p>
        </p:txBody>
      </p:sp>
    </p:spTree>
  </p:cSld>
  <p:clrMapOvr>
    <a:masterClrMapping/>
  </p:clrMapOvr>
  <p:transition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b="0" sz="1800">
                <a:solidFill>
                  <a:srgbClr val="000000"/>
                </a:solidFill>
                <a:effectLst/>
              </a:defRPr>
            </a:pPr>
            <a:r>
              <a:rPr b="1" sz="64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BRCA genes</a:t>
            </a:r>
          </a:p>
        </p:txBody>
      </p:sp>
      <p:sp>
        <p:nvSpPr>
          <p:cNvPr id="45" name="Shape 45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43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BRCA 1- produce breast cancer type 1 susceptibility protein</a:t>
            </a:r>
            <a:endParaRPr sz="4300">
              <a:solidFill>
                <a:srgbClr val="EBEBEB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43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BRCA2- produce breast cancer type 1 susceptibility protein</a:t>
            </a:r>
            <a:endParaRPr sz="4300">
              <a:solidFill>
                <a:srgbClr val="EBEBEB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43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Both proteins used to repair damaged DNA</a:t>
            </a:r>
          </a:p>
        </p:txBody>
      </p:sp>
    </p:spTree>
  </p:cSld>
  <p:clrMapOvr>
    <a:masterClrMapping/>
  </p:clrMapOvr>
  <p:transition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b="0" sz="1800">
                <a:solidFill>
                  <a:srgbClr val="000000"/>
                </a:solidFill>
                <a:effectLst/>
              </a:defRPr>
            </a:pPr>
            <a:r>
              <a:rPr b="1" sz="64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BRCA genes</a:t>
            </a:r>
          </a:p>
        </p:txBody>
      </p:sp>
      <p:sp>
        <p:nvSpPr>
          <p:cNvPr id="48" name="Shape 48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41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If mutated, will not correctly produce tumor suppressor proteins</a:t>
            </a:r>
            <a:endParaRPr sz="4100">
              <a:solidFill>
                <a:srgbClr val="EBEBEB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41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Mutations increase risk of breast and ovarian cancer</a:t>
            </a:r>
            <a:endParaRPr sz="4100">
              <a:solidFill>
                <a:srgbClr val="EBEBEB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1">
              <a:defRPr sz="1800">
                <a:solidFill>
                  <a:srgbClr val="000000"/>
                </a:solidFill>
                <a:effectLst/>
              </a:defRPr>
            </a:pPr>
            <a:r>
              <a:rPr sz="41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account for 20-25% of hereditary female breast cancer</a:t>
            </a:r>
          </a:p>
        </p:txBody>
      </p:sp>
    </p:spTree>
  </p:cSld>
  <p:clrMapOvr>
    <a:masterClrMapping/>
  </p:clrMapOvr>
  <p:transition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b="0" sz="1800">
                <a:solidFill>
                  <a:srgbClr val="000000"/>
                </a:solidFill>
                <a:effectLst/>
              </a:defRPr>
            </a:pPr>
            <a:r>
              <a:rPr b="1" sz="64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BRCA genes</a:t>
            </a:r>
          </a:p>
        </p:txBody>
      </p:sp>
      <p:sp>
        <p:nvSpPr>
          <p:cNvPr id="51" name="Shape 51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 marL="167341" indent="-167341" defTabSz="457200">
              <a:spcBef>
                <a:spcPts val="1400"/>
              </a:spcBef>
              <a:defRPr sz="1800">
                <a:solidFill>
                  <a:srgbClr val="000000"/>
                </a:solidFill>
                <a:effectLst/>
              </a:defRPr>
            </a:pPr>
            <a:r>
              <a:rPr sz="3700">
                <a:solidFill>
                  <a:srgbClr val="E3E3E3"/>
                </a:solidFill>
              </a:rPr>
              <a:t>55-60% of women who inherit BRCA1 mutation and 45% who inherit harmful BRCA2 mutation will develop breast cancer by the age of 70.</a:t>
            </a:r>
            <a:endParaRPr sz="3700">
              <a:solidFill>
                <a:srgbClr val="E3E3E3"/>
              </a:solidFill>
            </a:endParaRPr>
          </a:p>
          <a:p>
            <a:pPr lvl="0" marL="0" indent="0" defTabSz="457200">
              <a:spcBef>
                <a:spcPts val="1400"/>
              </a:spcBef>
              <a:buSzTx/>
              <a:buNone/>
              <a:defRPr sz="1800">
                <a:solidFill>
                  <a:srgbClr val="000000"/>
                </a:solidFill>
                <a:effectLst/>
              </a:defRPr>
            </a:pPr>
            <a:endParaRPr sz="3700">
              <a:solidFill>
                <a:srgbClr val="E3E3E3"/>
              </a:solidFill>
            </a:endParaRPr>
          </a:p>
          <a:p>
            <a:pPr lvl="0" marL="167341" indent="-167341" defTabSz="457200">
              <a:spcBef>
                <a:spcPts val="1400"/>
              </a:spcBef>
              <a:defRPr sz="1800">
                <a:solidFill>
                  <a:srgbClr val="000000"/>
                </a:solidFill>
                <a:effectLst/>
              </a:defRPr>
            </a:pPr>
            <a:r>
              <a:rPr sz="3700">
                <a:solidFill>
                  <a:srgbClr val="E3E3E3"/>
                </a:solidFill>
              </a:rPr>
              <a:t>Genetic </a:t>
            </a:r>
            <a:r>
              <a:rPr sz="3700">
                <a:solidFill>
                  <a:srgbClr val="F0F0F0"/>
                </a:solidFill>
              </a:rPr>
              <a:t>testing</a:t>
            </a:r>
            <a:r>
              <a:rPr sz="3700">
                <a:solidFill>
                  <a:srgbClr val="E3E3E3"/>
                </a:solidFill>
              </a:rPr>
              <a:t> available </a:t>
            </a:r>
            <a:endParaRPr sz="3700">
              <a:solidFill>
                <a:srgbClr val="E3E3E3"/>
              </a:solidFill>
            </a:endParaRPr>
          </a:p>
          <a:p>
            <a:pPr lvl="1" marL="573741" indent="-167341" defTabSz="457200">
              <a:spcBef>
                <a:spcPts val="1400"/>
              </a:spcBef>
              <a:defRPr sz="1800">
                <a:solidFill>
                  <a:srgbClr val="000000"/>
                </a:solidFill>
                <a:effectLst/>
              </a:defRPr>
            </a:pPr>
            <a:r>
              <a:rPr sz="3700">
                <a:solidFill>
                  <a:srgbClr val="E3E3E3"/>
                </a:solidFill>
              </a:rPr>
              <a:t>look at family history</a:t>
            </a:r>
          </a:p>
        </p:txBody>
      </p:sp>
    </p:spTree>
  </p:cSld>
  <p:clrMapOvr>
    <a:masterClrMapping/>
  </p:clrMapOvr>
  <p:transition spd="med" advClick="1"/>
</p:sld>
</file>

<file path=ppt/theme/_rels/theme1.xml.rels><?xml version="1.0" encoding="UTF-8" standalone="yes"?><Relationships xmlns="http://schemas.openxmlformats.org/package/2006/relationships"><Relationship Id="rId1" Type="http://schemas.openxmlformats.org/officeDocument/2006/relationships/image" Target="../media/image1.png"/></Relationships>

</file>

<file path=ppt/theme/_rels/theme2.xml.rels><?xml version="1.0" encoding="UTF-8" standalone="yes"?><Relationships xmlns="http://schemas.openxmlformats.org/package/2006/relationships"><Relationship Id="rId1" Type="http://schemas.openxmlformats.org/officeDocument/2006/relationships/image" Target="../media/image1.png"/></Relationships>

</file>

<file path=ppt/theme/theme1.xml><?xml version="1.0" encoding="utf-8"?>
<a:theme xmlns:a="http://schemas.openxmlformats.org/drawingml/2006/main" xmlns:r="http://schemas.openxmlformats.org/officeDocument/2006/relationships" name="New_Template2">
  <a:themeElements>
    <a:clrScheme name="New_Template2">
      <a:dk1>
        <a:srgbClr val="C000EB"/>
      </a:dk1>
      <a:lt1>
        <a:srgbClr val="EBEBEB"/>
      </a:lt1>
      <a:dk2>
        <a:srgbClr val="525252"/>
      </a:dk2>
      <a:lt2>
        <a:srgbClr val="C9C9C9"/>
      </a:lt2>
      <a:accent1>
        <a:srgbClr val="619AE3"/>
      </a:accent1>
      <a:accent2>
        <a:srgbClr val="54BFB9"/>
      </a:accent2>
      <a:accent3>
        <a:srgbClr val="29C439"/>
      </a:accent3>
      <a:accent4>
        <a:srgbClr val="EDAC0F"/>
      </a:accent4>
      <a:accent5>
        <a:srgbClr val="D41D03"/>
      </a:accent5>
      <a:accent6>
        <a:srgbClr val="B264DA"/>
      </a:accent6>
      <a:hlink>
        <a:srgbClr val="0000FF"/>
      </a:hlink>
      <a:folHlink>
        <a:srgbClr val="FF00FF"/>
      </a:folHlink>
    </a:clrScheme>
    <a:fontScheme name="New_Template2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New_Template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50800" dist="254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50800" dist="254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508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r:embed="rId1"/>
          <a:srcRect l="0" t="0" r="0" b="0"/>
          <a:tile tx="0" ty="0" sx="100000" sy="100000" flip="none" algn="tl"/>
        </a:blipFill>
        <a:ln w="12700" cap="flat">
          <a:noFill/>
          <a:miter lim="400000"/>
        </a:ln>
        <a:effectLst>
          <a:outerShdw sx="100000" sy="100000" kx="0" ky="0" algn="b" rotWithShape="0" blurRad="50800" dist="25400" dir="5400000">
            <a:srgbClr val="000000">
              <a:alpha val="50000"/>
            </a:srgbClr>
          </a:outerShdw>
        </a:effectLst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000" u="none" kumimoji="0" normalizeH="0">
            <a:ln>
              <a:noFill/>
            </a:ln>
            <a:solidFill>
              <a:srgbClr val="FFFFFF"/>
            </a:solidFill>
            <a:effectLst>
              <a:outerShdw sx="100000" sy="100000" kx="0" ky="0" algn="b" rotWithShape="0" blurRad="38100" dist="12700" dir="5400000">
                <a:srgbClr val="000000">
                  <a:alpha val="80000"/>
                </a:srgbClr>
              </a:outerShdw>
            </a:effectLst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800" u="none" kumimoji="0" normalizeH="0">
            <a:ln>
              <a:noFill/>
            </a:ln>
            <a:solidFill>
              <a:srgbClr val="EBEBEB"/>
            </a:solidFill>
            <a:effectLst>
              <a:outerShdw sx="100000" sy="100000" kx="0" ky="0" algn="b" rotWithShape="0" blurRad="50800" dist="25400" dir="5400000">
                <a:srgbClr val="000000"/>
              </a:outerShdw>
            </a:effectLst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New_Template2">
  <a:themeElements>
    <a:clrScheme name="New_Template2">
      <a:dk1>
        <a:srgbClr val="000000"/>
      </a:dk1>
      <a:lt1>
        <a:srgbClr val="FFFFFF"/>
      </a:lt1>
      <a:dk2>
        <a:srgbClr val="525252"/>
      </a:dk2>
      <a:lt2>
        <a:srgbClr val="C9C9C9"/>
      </a:lt2>
      <a:accent1>
        <a:srgbClr val="619AE3"/>
      </a:accent1>
      <a:accent2>
        <a:srgbClr val="54BFB9"/>
      </a:accent2>
      <a:accent3>
        <a:srgbClr val="29C439"/>
      </a:accent3>
      <a:accent4>
        <a:srgbClr val="EDAC0F"/>
      </a:accent4>
      <a:accent5>
        <a:srgbClr val="D41D03"/>
      </a:accent5>
      <a:accent6>
        <a:srgbClr val="B264DA"/>
      </a:accent6>
      <a:hlink>
        <a:srgbClr val="0000FF"/>
      </a:hlink>
      <a:folHlink>
        <a:srgbClr val="FF00FF"/>
      </a:folHlink>
    </a:clrScheme>
    <a:fontScheme name="New_Template2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New_Template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50800" dist="254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50800" dist="254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508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r:embed="rId1"/>
          <a:srcRect l="0" t="0" r="0" b="0"/>
          <a:tile tx="0" ty="0" sx="100000" sy="100000" flip="none" algn="tl"/>
        </a:blipFill>
        <a:ln w="12700" cap="flat">
          <a:noFill/>
          <a:miter lim="400000"/>
        </a:ln>
        <a:effectLst>
          <a:outerShdw sx="100000" sy="100000" kx="0" ky="0" algn="b" rotWithShape="0" blurRad="50800" dist="25400" dir="5400000">
            <a:srgbClr val="000000">
              <a:alpha val="50000"/>
            </a:srgbClr>
          </a:outerShdw>
        </a:effectLst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000" u="none" kumimoji="0" normalizeH="0">
            <a:ln>
              <a:noFill/>
            </a:ln>
            <a:solidFill>
              <a:srgbClr val="FFFFFF"/>
            </a:solidFill>
            <a:effectLst>
              <a:outerShdw sx="100000" sy="100000" kx="0" ky="0" algn="b" rotWithShape="0" blurRad="38100" dist="12700" dir="5400000">
                <a:srgbClr val="000000">
                  <a:alpha val="80000"/>
                </a:srgbClr>
              </a:outerShdw>
            </a:effectLst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800" u="none" kumimoji="0" normalizeH="0">
            <a:ln>
              <a:noFill/>
            </a:ln>
            <a:solidFill>
              <a:srgbClr val="EBEBEB"/>
            </a:solidFill>
            <a:effectLst>
              <a:outerShdw sx="100000" sy="100000" kx="0" ky="0" algn="b" rotWithShape="0" blurRad="50800" dist="25400" dir="5400000">
                <a:srgbClr val="000000"/>
              </a:outerShdw>
            </a:effectLst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