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Tumor Marker Tests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Tumor Markers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Substances produced by cancer 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Substances produced by other cells in response to cancer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Found in blood, urine, stool, bodily fluids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More than 20 tumor markers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AFP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Alpha fetoprotein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liver and germ cell tumors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diagnose liver cancer and follow response to treatment, assess stage and prognosis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follow response of treatment of germ cell cancers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body" idx="1"/>
          </p:nvPr>
        </p:nvSpPr>
        <p:spPr>
          <a:xfrm>
            <a:off x="575733" y="588434"/>
            <a:ext cx="11480801" cy="7797800"/>
          </a:xfrm>
          <a:prstGeom prst="rect">
            <a:avLst/>
          </a:prstGeom>
        </p:spPr>
        <p:txBody>
          <a:bodyPr/>
          <a:lstStyle/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18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B2M</a:t>
            </a:r>
            <a:endParaRPr sz="4018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1" marL="796544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18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Beta 2 Microglobulin</a:t>
            </a:r>
            <a:endParaRPr sz="4018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1" marL="796544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18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Myeloma, leukemia, some lymphomas</a:t>
            </a:r>
            <a:endParaRPr sz="4018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1" marL="796544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18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determine prognosis and response to treatment</a:t>
            </a:r>
            <a:endParaRPr sz="4018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18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CA19-9</a:t>
            </a:r>
            <a:endParaRPr sz="4018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1" marL="796544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4018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follow treatment response in pancreatic, gallbladder, bile duct, and gastric cancer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body" idx="1"/>
          </p:nvPr>
        </p:nvSpPr>
        <p:spPr>
          <a:xfrm>
            <a:off x="762000" y="1167606"/>
            <a:ext cx="11480800" cy="760809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Calcitonin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Medullary thyroid cancer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aid in diagnosis, treatment response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 125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Ovarian cancer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aid in diagnosis, treatment response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762000" y="-486834"/>
            <a:ext cx="11480800" cy="21463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PSA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762000" y="1033628"/>
            <a:ext cx="11480800" cy="768634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prostate specific antigen</a:t>
            </a:r>
            <a:endParaRPr sz="4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aid in diagnosis, treatment response, assess recurrence</a:t>
            </a:r>
            <a:endParaRPr sz="4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screen men for cancer BEFORE symptoms present themselves</a:t>
            </a:r>
            <a:endParaRPr sz="4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elevated levels may or may not indicate cancer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