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673100" y="-3429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pic>
        <p:nvPicPr>
          <p:cNvPr id="3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2360929"/>
            <a:ext cx="13004800" cy="5222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Where do they like to go?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“Seed and Soil Hypothesis” Stephen Paget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The ability of a cancer cell to successfully metastasize to another location depends on the environment of the new tissue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Vocab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Metastasis-spread of cancer from one part of the body to another.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metastatic tumor or metastasis- tumor formed from cells that have spread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metastases-multiple metastatic tumors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762000" y="2413000"/>
            <a:ext cx="6818974" cy="6362700"/>
          </a:xfrm>
          <a:prstGeom prst="rect">
            <a:avLst/>
          </a:prstGeom>
        </p:spPr>
        <p:txBody>
          <a:bodyPr/>
          <a:lstStyle/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906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Cancer cells breach basement membrane and invade stroma</a:t>
            </a:r>
            <a:endParaRPr sz="3906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906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Find way to blood or lymphatic vessel</a:t>
            </a:r>
            <a:endParaRPr sz="3906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906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Intravasation- invasion into blood vessels</a:t>
            </a:r>
            <a:endParaRPr sz="3906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906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Enter venous system</a:t>
            </a:r>
          </a:p>
        </p:txBody>
      </p:sp>
      <p:pic>
        <p:nvPicPr>
          <p:cNvPr id="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9066" y="2633133"/>
            <a:ext cx="5049763" cy="636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474133" y="2419350"/>
            <a:ext cx="7509207" cy="6362700"/>
          </a:xfrm>
          <a:prstGeom prst="rect">
            <a:avLst/>
          </a:prstGeom>
        </p:spPr>
        <p:txBody>
          <a:bodyPr/>
          <a:lstStyle/>
          <a:p>
            <a:pPr lvl="0" marL="382015" indent="-382015" defTabSz="549148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230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Blood is hostile environment</a:t>
            </a:r>
            <a:endParaRPr sz="4230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  <a:p>
            <a:pPr lvl="0" marL="382015" indent="-382015" defTabSz="549148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230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Success enhanced if cancer cells attract blood platelets to “escort” them.</a:t>
            </a:r>
            <a:endParaRPr sz="4230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  <a:p>
            <a:pPr lvl="0" marL="382015" indent="-382015" defTabSz="549148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230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Anoikis- apoptosis triggered when cell is not bound on solid substrate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2290" y="2822799"/>
            <a:ext cx="5051257" cy="3783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Where do they go?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62000" y="2413000"/>
            <a:ext cx="5985405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Venous system is pumped through heart, then enters </a:t>
            </a:r>
            <a:r>
              <a:rPr b="1" i="1"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lungs</a:t>
            </a:r>
            <a:endParaRPr b="1"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Small capillaries in lungs, deformed cells may not fit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Metastasis!</a:t>
            </a:r>
          </a:p>
        </p:txBody>
      </p:sp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2950" y="3203404"/>
            <a:ext cx="5586536" cy="4781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Where do they go?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762000" y="2413000"/>
            <a:ext cx="5927461" cy="6375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Escape the lungs enter arterial system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free to go wherever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Extravasation- escape from the blood vessels and penetrate into surrounding tissue</a:t>
            </a:r>
          </a:p>
        </p:txBody>
      </p:sp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5300" y="2859616"/>
            <a:ext cx="6215478" cy="4697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Where do they like to go?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Colonization- cells form tumor mass in new tissue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New environment, may die out, or remain as micrometastases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Where do they like to go?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Cellular changes govern where tumor cells will be able to survive… become HIGHLY SPECIALIZED for that organ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Survival of the fittest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Where do they like to go?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75% of thyroid cancers spread to the lymph nodes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only 3% form distant metastases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Colon cancers spread to the liver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Duodenal tumors spread to lymph nodes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rarely liver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