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 Cycle Control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Interphase and Mitosis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Interphase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defRPr sz="4500"/>
            </a:lvl1pPr>
            <a:lvl2pPr>
              <a:defRPr sz="45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G0- cells inactive, at rest, not preparing to divide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sometimes grouped in with G1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0919" y="3575168"/>
            <a:ext cx="5595762" cy="4406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Interphase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2613" indent="-332613" defTabSz="566674">
              <a:spcBef>
                <a:spcPts val="3100"/>
              </a:spcBef>
              <a:buClr>
                <a:srgbClr val="EBEBEB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365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G1- Cell grows in preparation for DNA replication</a:t>
            </a:r>
            <a:endParaRPr sz="4365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buClr>
                <a:srgbClr val="EBEBEB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365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reviews internal and external environment to ensure DNA replication can occur</a:t>
            </a:r>
            <a:endParaRPr sz="4365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buClr>
                <a:srgbClr val="EBEBEB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365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synthesize proteins and mRNA, replicate organelles</a:t>
            </a:r>
            <a:endParaRPr sz="4365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buClr>
                <a:srgbClr val="EBEBEB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365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can revert back to G0 if not ready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Interphase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 phase- DNA is replicated!</a:t>
            </a:r>
            <a:endParaRPr sz="5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 growth continues</a:t>
            </a:r>
            <a:endParaRPr sz="5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proteins and enzymes for replication are synthesized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Interphase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G2-intermediate phase</a:t>
            </a:r>
            <a:endParaRPr sz="5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 ensures it is ready to split  into two cells</a:t>
            </a:r>
            <a:endParaRPr sz="5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final chance to grow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2">
            <a:extLst/>
          </a:blip>
          <a:srcRect l="21829" t="0" r="21829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Mitosis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Prophase</a:t>
            </a:r>
            <a:endParaRPr sz="5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chromatin condenses</a:t>
            </a:r>
            <a:endParaRPr sz="5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nucleolus disappears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rcRect l="23372" t="0" r="23372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Mitosis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defRPr sz="4700"/>
            </a:lvl1pPr>
            <a:lvl2pPr>
              <a:defRPr sz="47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Metaphase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chromosomes line up along the metaphase plate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tif"/>
          <p:cNvPicPr/>
          <p:nvPr/>
        </p:nvPicPr>
        <p:blipFill>
          <a:blip r:embed="rId2">
            <a:extLst/>
          </a:blip>
          <a:srcRect l="19256" t="0" r="19256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Mitosis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Anaphase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chromosomes break at centromeres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sister chromatids move to opposite ends of cell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tif"/>
          <p:cNvPicPr/>
          <p:nvPr/>
        </p:nvPicPr>
        <p:blipFill>
          <a:blip r:embed="rId2">
            <a:extLst/>
          </a:blip>
          <a:srcRect l="24976" t="0" r="24976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Mitosis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2613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171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Telophase and cytokinesis</a:t>
            </a:r>
            <a:endParaRPr sz="4171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171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nuclear membrane reforms</a:t>
            </a:r>
            <a:endParaRPr sz="4171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171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chromosomes unwind</a:t>
            </a:r>
            <a:endParaRPr sz="4171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1" marL="665226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171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cell cleaves into two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