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Diagnostic Tools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Part 1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762000" y="-1651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Stool Sample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762000" y="1500584"/>
            <a:ext cx="11480800" cy="715658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Fecal Occult Blood Test</a:t>
            </a:r>
            <a:endParaRPr sz="39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Test for microscopic amounts of blood in stool</a:t>
            </a:r>
            <a:endParaRPr sz="39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 indicate:</a:t>
            </a:r>
            <a:endParaRPr sz="39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growths or polyps</a:t>
            </a:r>
            <a:endParaRPr sz="39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hemorrhoids or anal fissures</a:t>
            </a:r>
            <a:endParaRPr sz="39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9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Contaminants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Ultrasound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Use sound waves to produce an image</a:t>
            </a:r>
            <a:endParaRPr sz="3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 detect:</a:t>
            </a:r>
            <a:endParaRPr sz="3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gallstones</a:t>
            </a:r>
            <a:endParaRPr sz="3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enlarged organs</a:t>
            </a:r>
            <a:endParaRPr sz="3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kidney stones</a:t>
            </a:r>
            <a:endParaRPr sz="3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tumors</a:t>
            </a:r>
          </a:p>
        </p:txBody>
      </p:sp>
      <p:pic>
        <p:nvPicPr>
          <p:cNvPr id="40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14195" y="3913716"/>
            <a:ext cx="5885755" cy="42199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Endoscopy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98272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20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Camera moved through passageways of body</a:t>
            </a:r>
            <a:endParaRPr sz="3920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1" marL="796544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20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Can detect</a:t>
            </a:r>
            <a:endParaRPr sz="3920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2" marL="1194816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20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Inflammation of stomach or esophagus</a:t>
            </a:r>
            <a:endParaRPr sz="3920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2" marL="1194816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20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GERD</a:t>
            </a:r>
            <a:endParaRPr sz="3920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2" marL="1194816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20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Ulcers</a:t>
            </a:r>
            <a:endParaRPr sz="3920">
              <a:solidFill>
                <a:srgbClr val="EBEBEB"/>
              </a:solidFill>
              <a:effectLst>
                <a:outerShdw sx="100000" sy="100000" kx="0" ky="0" algn="b" rotWithShape="0" blurRad="49784" dist="24892" dir="5400000">
                  <a:srgbClr val="000000"/>
                </a:outerShdw>
              </a:effectLst>
            </a:endParaRPr>
          </a:p>
          <a:p>
            <a:pPr lvl="2" marL="1194816" indent="-398272" defTabSz="572516">
              <a:spcBef>
                <a:spcPts val="41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920">
                <a:solidFill>
                  <a:srgbClr val="EBEBEB"/>
                </a:solidFill>
                <a:effectLst>
                  <a:outerShdw sx="100000" sy="100000" kx="0" ky="0" algn="b" rotWithShape="0" blurRad="49784" dist="24892" dir="5400000">
                    <a:srgbClr val="000000"/>
                  </a:outerShdw>
                </a:effectLst>
              </a:rPr>
              <a:t>Cancer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