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Diagnostic Tools 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Day 2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Gastric Emptying Scan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762000" y="2413000"/>
            <a:ext cx="5940558" cy="63627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3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Patient eats meal</a:t>
            </a:r>
            <a:endParaRPr sz="43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3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Solid and liquid part mixed with radioactive material</a:t>
            </a:r>
          </a:p>
        </p:txBody>
      </p:sp>
      <p:pic>
        <p:nvPicPr>
          <p:cNvPr id="37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58666" y="3822700"/>
            <a:ext cx="3860801" cy="2108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Gastric Emptying Scan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762000" y="2209800"/>
            <a:ext cx="11072218" cy="63627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Scanner placed over stomach to monitor amount of radioactivity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As food empties from stomach, radioactivity decreases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Rate of radioactivity used to calculate rate of food emptying stomach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