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Disorders of the Brain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Concussion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/>
              <a:t>Slight brain injury</a:t>
            </a:r>
            <a:endParaRPr sz="3600"/>
          </a:p>
          <a:p>
            <a:pPr lvl="1">
              <a:defRPr sz="1800"/>
            </a:pPr>
            <a:r>
              <a:rPr sz="3600"/>
              <a:t>no permanent damage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Contusion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Nervous tissue destruction occurs</a:t>
            </a:r>
            <a:endParaRPr sz="3600"/>
          </a:p>
          <a:p>
            <a:pPr lvl="1">
              <a:defRPr sz="1800"/>
            </a:pPr>
            <a:r>
              <a:rPr sz="3600"/>
              <a:t>nervous tissue does not regenerate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Cerebral Edema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Swelling from the inflammatory response</a:t>
            </a:r>
            <a:endParaRPr sz="3600"/>
          </a:p>
          <a:p>
            <a:pPr lvl="0">
              <a:defRPr sz="1800"/>
            </a:pPr>
            <a:r>
              <a:rPr sz="3600"/>
              <a:t>May compress and kill brain tissue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Cerebrovascular Attack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Commonly called a stroke</a:t>
            </a:r>
            <a:endParaRPr sz="3600"/>
          </a:p>
          <a:p>
            <a:pPr lvl="0">
              <a:defRPr sz="1800"/>
            </a:pPr>
            <a:r>
              <a:rPr sz="3600"/>
              <a:t>Result of ruptured blood vessel supplying a region of the brain</a:t>
            </a:r>
            <a:endParaRPr sz="3600"/>
          </a:p>
          <a:p>
            <a:pPr lvl="0">
              <a:defRPr sz="1800"/>
            </a:pPr>
            <a:r>
              <a:rPr sz="3600"/>
              <a:t>Brain tissue supplied with oxygen from that blood source dies</a:t>
            </a:r>
            <a:endParaRPr sz="3600"/>
          </a:p>
          <a:p>
            <a:pPr lvl="0">
              <a:defRPr sz="1800"/>
            </a:pPr>
            <a:r>
              <a:rPr sz="3600"/>
              <a:t>Loss of some functions or death may result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CVA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Thromboembolic stroke- artery is blocked</a:t>
            </a:r>
            <a:endParaRPr sz="3600"/>
          </a:p>
          <a:p>
            <a:pPr lvl="0">
              <a:defRPr sz="1800"/>
            </a:pPr>
            <a:r>
              <a:rPr sz="3600"/>
              <a:t>Hemorrhagic stroke- usually due to aneurysm, artery ruptures</a:t>
            </a:r>
            <a:endParaRPr sz="3600"/>
          </a:p>
          <a:p>
            <a:pPr lvl="0">
              <a:defRPr sz="1800"/>
            </a:pPr>
            <a:r>
              <a:rPr sz="3600"/>
              <a:t>Hemiparesis- paralysis of one side of the body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 lvl="0">
              <a:defRPr sz="1800"/>
            </a:pPr>
            <a:r>
              <a:rPr sz="7519"/>
              <a:t>Transient Ischemic Attack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Temporary brain ischemia</a:t>
            </a:r>
            <a:endParaRPr sz="3600"/>
          </a:p>
          <a:p>
            <a:pPr lvl="1">
              <a:defRPr sz="1800"/>
            </a:pPr>
            <a:r>
              <a:rPr sz="3600"/>
              <a:t>restriction of blood flow</a:t>
            </a:r>
            <a:endParaRPr sz="3600"/>
          </a:p>
          <a:p>
            <a:pPr lvl="0">
              <a:defRPr sz="1800"/>
            </a:pPr>
            <a:r>
              <a:rPr sz="3600"/>
              <a:t>Numbness, temporary paralysis, impaired speech</a:t>
            </a:r>
            <a:endParaRPr sz="3600"/>
          </a:p>
          <a:p>
            <a:pPr lvl="0">
              <a:defRPr sz="1800"/>
            </a:pPr>
            <a:r>
              <a:rPr sz="3600"/>
              <a:t>Red flag of CVAs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Alzheimer’s Disease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Progressive degenerative brain disease</a:t>
            </a:r>
            <a:endParaRPr sz="3600"/>
          </a:p>
          <a:p>
            <a:pPr lvl="0">
              <a:defRPr sz="1800"/>
            </a:pPr>
            <a:r>
              <a:rPr sz="3600"/>
              <a:t>mostly seen in elderly</a:t>
            </a:r>
            <a:endParaRPr sz="3600"/>
          </a:p>
          <a:p>
            <a:pPr lvl="0">
              <a:defRPr sz="1800"/>
            </a:pPr>
            <a:r>
              <a:rPr sz="3600"/>
              <a:t>structural changes in the brain include abnormal protein deposits and twisted fibers within neurons</a:t>
            </a:r>
            <a:endParaRPr sz="3600"/>
          </a:p>
          <a:p>
            <a:pPr lvl="0">
              <a:defRPr sz="1800"/>
            </a:pPr>
            <a:r>
              <a:rPr sz="3600"/>
              <a:t>victims experience memory loss, irritability, confusion, and ultimately, hallucinations and death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Multiple Sclerosis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Myelin sheath around fibers are gradually destroyed</a:t>
            </a:r>
            <a:endParaRPr sz="3600"/>
          </a:p>
          <a:p>
            <a:pPr lvl="0">
              <a:defRPr sz="1800"/>
            </a:pPr>
            <a:r>
              <a:rPr sz="3600"/>
              <a:t>Person loses muscle control</a:t>
            </a:r>
            <a:endParaRPr sz="3600"/>
          </a:p>
          <a:p>
            <a:pPr lvl="0">
              <a:defRPr sz="1800"/>
            </a:pPr>
            <a:r>
              <a:rPr sz="3600"/>
              <a:t>becomes increasingly disabled</a:t>
            </a:r>
            <a:endParaRPr sz="3600"/>
          </a:p>
          <a:p>
            <a:pPr lvl="0">
              <a:defRPr sz="1800"/>
            </a:pPr>
            <a:r>
              <a:rPr sz="3600"/>
              <a:t>autoimmune disease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