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Hallmarks of Cancer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Normal Cells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-611717"/>
            <a:ext cx="11480800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within a tissue are VERY organized and closely monitored and regulated</a:t>
            </a:r>
          </a:p>
        </p:txBody>
      </p:sp>
      <p:pic>
        <p:nvPicPr>
          <p:cNvPr id="37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6133" y="3795367"/>
            <a:ext cx="4720703" cy="379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800" y="2820107"/>
            <a:ext cx="2420465" cy="5032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Normal Cells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Most have limitations on division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Stem Cells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Most normal cells differentiate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Contact inhibition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Undergo apoptosis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 Cells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5588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Sustain proliferative signaling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“gas pedal stuck on”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Evade growth suppressors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“brakes don’t work”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 Cells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Resist cell death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won't die when body would kill defective cell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Enable replicative immortality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infinite generations of descendants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 Cells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Induce angiogenesis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recruits blood vessels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Activating invasion and metastasis**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migrating and spreading to other parts of the body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Updated Hallmarks (still in review)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Deregulated metabolism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Evade the immune system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Unstable DNA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Inflammation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