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cancer.gov/Common/PopUps/popDefinition.aspx?term=immune%20system&amp;version=Patient&amp;language=English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Intro to Cancer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Statistics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Second leading cause of death in US as of 2009]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Rising relative to heart disease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Over 100 different types of cancer</a:t>
            </a:r>
          </a:p>
        </p:txBody>
      </p:sp>
      <p:pic>
        <p:nvPicPr>
          <p:cNvPr id="37" name="DPM - US death rate.jpg" descr="DPM - US death rat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6066" y="2347426"/>
            <a:ext cx="6485468" cy="6862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762000" y="21166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Comparison of 1900 to 2010</a:t>
            </a:r>
          </a:p>
        </p:txBody>
      </p:sp>
      <p:pic>
        <p:nvPicPr>
          <p:cNvPr id="4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6153" y="1778047"/>
            <a:ext cx="10372494" cy="7696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Progress!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4" name="survival1.jpg" descr="survival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2272241"/>
            <a:ext cx="11480800" cy="6644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Comparison of Cancer Deaths in Males and Females</a:t>
            </a:r>
          </a:p>
        </p:txBody>
      </p:sp>
      <p:pic>
        <p:nvPicPr>
          <p:cNvPr id="47" name="5706-2.png" descr="5706-2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0004" y="2308776"/>
            <a:ext cx="9658996" cy="7244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Definitions for Cancer</a:t>
            </a:r>
            <a:endParaRPr b="1" sz="6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762000" y="2419350"/>
            <a:ext cx="11480800" cy="636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Cancer-disease characterized by the uncontrolled, abnormal growth of cells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Tumor-abnormal mass of tissue resulting from excessive cell division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Malignant-cancerous, will invade adjacent tissues and spread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Benign-not cancerous but could transform 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5 Main Categories of Cancer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762000" y="2419350"/>
            <a:ext cx="11480800" cy="6362700"/>
          </a:xfrm>
          <a:prstGeom prst="rect">
            <a:avLst/>
          </a:prstGeom>
        </p:spPr>
        <p:txBody>
          <a:bodyPr/>
          <a:lstStyle/>
          <a:p>
            <a:pPr lvl="0" marL="457200" indent="-457200" defTabSz="457200">
              <a:spcBef>
                <a:spcPts val="900"/>
              </a:spcBef>
              <a:buSz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b="1"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Carcinoma</a:t>
            </a:r>
            <a:r>
              <a: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begins in skin or tissues lining or covering internal organs</a:t>
            </a:r>
            <a:endParaRPr sz="3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57200" indent="-457200" defTabSz="457200">
              <a:spcBef>
                <a:spcPts val="900"/>
              </a:spcBef>
              <a:buSz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  <a:effectLst/>
              </a:defRPr>
            </a:pPr>
            <a:endParaRPr sz="3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57200" indent="-457200" defTabSz="457200">
              <a:spcBef>
                <a:spcPts val="900"/>
              </a:spcBef>
              <a:buSz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b="1"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Sarcoma</a:t>
            </a:r>
            <a:r>
              <a: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begins in connective or supportive tissue</a:t>
            </a:r>
            <a:endParaRPr sz="3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57200" indent="-457200" defTabSz="457200">
              <a:spcBef>
                <a:spcPts val="900"/>
              </a:spcBef>
              <a:buSz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b="1"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5 Main Categories of Cancer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57200" indent="-457200" defTabSz="457200">
              <a:spcBef>
                <a:spcPts val="900"/>
              </a:spcBef>
              <a:buSz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b="1"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	Leukemia</a:t>
            </a:r>
            <a:r>
              <a: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starts in blood-forming tissue (ex. bone marrow)</a:t>
            </a:r>
            <a:endParaRPr sz="3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57200" indent="-457200" defTabSz="457200">
              <a:spcBef>
                <a:spcPts val="900"/>
              </a:spcBef>
              <a:buSz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  <a:effectLst/>
              </a:defRPr>
            </a:pPr>
            <a:endParaRPr sz="3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57200" indent="-457200" defTabSz="457200">
              <a:spcBef>
                <a:spcPts val="900"/>
              </a:spcBef>
              <a:buSz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b="1"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Lymphoma and myeloma</a:t>
            </a:r>
            <a:r>
              <a: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begin in the cells of the </a:t>
            </a:r>
            <a:r>
              <a: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rPr>
              <a:t>immune system</a:t>
            </a:r>
            <a:endParaRPr sz="3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57200" indent="-457200" defTabSz="457200">
              <a:spcBef>
                <a:spcPts val="900"/>
              </a:spcBef>
              <a:buSz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  <a:effectLst/>
              </a:defRPr>
            </a:pPr>
            <a:endParaRPr sz="3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57200" indent="-457200" defTabSz="457200">
              <a:spcBef>
                <a:spcPts val="900"/>
              </a:spcBef>
              <a:buSz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b="1"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•	Central nervous system cancers</a:t>
            </a:r>
            <a:r>
              <a: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cancers that begin in the tissues of the brain and spinal cord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