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Slide0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-19050"/>
            <a:ext cx="13055599" cy="979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0" name="Slid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1905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4" name="Slid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061" y="327622"/>
            <a:ext cx="12552678" cy="9414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Slide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1905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Slide0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1905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Slide0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05" y="71478"/>
            <a:ext cx="12814191" cy="9610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Slide0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72" y="-86605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  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Slide0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-19050"/>
            <a:ext cx="13055599" cy="979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Slide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17" y="-75314"/>
            <a:ext cx="1300480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Slide0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66795"/>
            <a:ext cx="12941140" cy="9705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6" name="Slid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890" y="70417"/>
            <a:ext cx="12817020" cy="9612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