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Oncogenes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Oncogene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06399" indent="-406399">
              <a:defRPr sz="1800">
                <a:solidFill>
                  <a:srgbClr val="000000"/>
                </a:solidFill>
                <a:effectLst/>
              </a:defRPr>
            </a:pPr>
            <a:r>
              <a:rPr sz="5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When mutated, converts a normal cell to a cancerous cell</a:t>
            </a:r>
            <a:endParaRPr sz="5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406399" indent="-406399">
              <a:defRPr sz="1800">
                <a:solidFill>
                  <a:srgbClr val="000000"/>
                </a:solidFill>
                <a:effectLst/>
              </a:defRPr>
            </a:pPr>
            <a:r>
              <a:rPr sz="5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Activity is enhanced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MYCN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812800" y="952500"/>
            <a:ext cx="7200438" cy="6807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Controls cell growth and division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If mutated, increase in cell proliferation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Associated with neuroblastoma</a:t>
            </a:r>
          </a:p>
        </p:txBody>
      </p:sp>
      <p:pic>
        <p:nvPicPr>
          <p:cNvPr id="40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6424203" y="3710308"/>
            <a:ext cx="8572676" cy="23329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Ras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700"/>
            </a:lvl1pPr>
            <a:lvl2pPr>
              <a:defRPr sz="4700"/>
            </a:lvl2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Family of genes</a:t>
            </a:r>
            <a:endParaRPr sz="47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Control cell proliferation, differentiation, cell adhesion, apoptosis, and cell migration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KRAS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protein tells cell to grow and divide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protein tells cell to mature and differentiate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