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Viruses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1032933" y="1346200"/>
            <a:ext cx="11480801" cy="6362700"/>
          </a:xfrm>
          <a:prstGeom prst="rect">
            <a:avLst/>
          </a:prstGeom>
        </p:spPr>
        <p:txBody>
          <a:bodyPr/>
          <a:lstStyle/>
          <a:p>
            <a:pPr lvl="0" marL="406400" indent="-40640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Viruses- animal viruses capable of causing cancer</a:t>
            </a:r>
            <a:endParaRPr sz="5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 DNA tumor viruses </a:t>
            </a:r>
            <a:endParaRPr sz="5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retroviruses (RNA)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DNA viruses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Hepatitis B viruses</a:t>
            </a:r>
            <a:endParaRPr sz="4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smallest genomes of DNA viruses</a:t>
            </a:r>
            <a:endParaRPr sz="4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infect liver cells</a:t>
            </a:r>
            <a:endParaRPr sz="4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drive abnormal proliferation and cell survival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-677334" y="247650"/>
            <a:ext cx="11480801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DNA viruses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705996" y="1813983"/>
            <a:ext cx="7503099" cy="63627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Simian virus 40 and polyomavirus- not associated with human cancer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viral gene integrates with DNA of cell</a:t>
            </a:r>
            <a:endParaRPr sz="46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results in transformation</a:t>
            </a:r>
          </a:p>
        </p:txBody>
      </p:sp>
      <p:pic>
        <p:nvPicPr>
          <p:cNvPr id="4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7313" y="1198397"/>
            <a:ext cx="4086138" cy="7593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DNA viruses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899" indent="-342899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Papillomaviruses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infect epithelial cells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warts or malignant tumors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cervical cancer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interferes with apoptosis</a:t>
            </a:r>
          </a:p>
        </p:txBody>
      </p:sp>
      <p:pic>
        <p:nvPicPr>
          <p:cNvPr id="4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3083" y="2994875"/>
            <a:ext cx="6417805" cy="4807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DNA viruses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39471" indent="-339471" defTabSz="57835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554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Adenoviruses</a:t>
            </a:r>
            <a:endParaRPr sz="4554">
              <a:solidFill>
                <a:srgbClr val="EBEBEB"/>
              </a:solidFill>
              <a:effectLst>
                <a:outerShdw sx="100000" sy="100000" kx="0" ky="0" algn="b" rotWithShape="0" blurRad="50292" dist="25146" dir="5400000">
                  <a:srgbClr val="000000"/>
                </a:outerShdw>
              </a:effectLst>
            </a:endParaRPr>
          </a:p>
          <a:p>
            <a:pPr lvl="1" marL="678941" indent="-339470" defTabSz="57835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554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used as models in cancer biology</a:t>
            </a:r>
            <a:endParaRPr sz="4554">
              <a:solidFill>
                <a:srgbClr val="EBEBEB"/>
              </a:solidFill>
              <a:effectLst>
                <a:outerShdw sx="100000" sy="100000" kx="0" ky="0" algn="b" rotWithShape="0" blurRad="50292" dist="25146" dir="5400000">
                  <a:srgbClr val="000000"/>
                </a:outerShdw>
              </a:effectLst>
            </a:endParaRPr>
          </a:p>
          <a:p>
            <a:pPr lvl="1" marL="678941" indent="-339470" defTabSz="57835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4554">
                <a:solidFill>
                  <a:srgbClr val="EBEBEB"/>
                </a:solidFill>
                <a:effectLst>
                  <a:outerShdw sx="100000" sy="100000" kx="0" ky="0" algn="b" rotWithShape="0" blurRad="50292" dist="25146" dir="5400000">
                    <a:srgbClr val="000000"/>
                  </a:outerShdw>
                </a:effectLst>
              </a:rPr>
              <a:t>not naturally associated with cancers in humans and animals</a:t>
            </a:r>
          </a:p>
        </p:txBody>
      </p:sp>
      <p:pic>
        <p:nvPicPr>
          <p:cNvPr id="5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5744" y="2593412"/>
            <a:ext cx="6476141" cy="6476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DNA viruses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Herpesviruses</a:t>
            </a:r>
            <a:endParaRPr sz="45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Epstein Barr virus</a:t>
            </a:r>
            <a:endParaRPr sz="45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lymphoma and carcinoma</a:t>
            </a:r>
            <a:endParaRPr sz="45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transforms B lymphocytes</a:t>
            </a:r>
          </a:p>
        </p:txBody>
      </p:sp>
      <p:pic>
        <p:nvPicPr>
          <p:cNvPr id="5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1800" y="3412066"/>
            <a:ext cx="5834000" cy="3750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tif"/>
          <p:cNvPicPr/>
          <p:nvPr/>
        </p:nvPicPr>
        <p:blipFill>
          <a:blip r:embed="rId2">
            <a:extLst/>
          </a:blip>
          <a:srcRect l="20304" t="0" r="20304" b="0"/>
          <a:stretch>
            <a:fillRect/>
          </a:stretch>
        </p:blipFill>
        <p:spPr>
          <a:xfrm>
            <a:off x="6807200" y="2374900"/>
            <a:ext cx="5588000" cy="68072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Retroviruses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900" indent="-34290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RNA viruses</a:t>
            </a:r>
            <a:endParaRPr sz="5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HIV</a:t>
            </a:r>
            <a:endParaRPr sz="5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Rous Sarcoma Virus</a:t>
            </a:r>
            <a:endParaRPr sz="5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first viral oncogene discovered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